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1.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 id="2147483866" r:id="rId2"/>
    <p:sldMasterId id="2147483863" r:id="rId3"/>
  </p:sldMasterIdLst>
  <p:notesMasterIdLst>
    <p:notesMasterId r:id="rId50"/>
  </p:notesMasterIdLst>
  <p:handoutMasterIdLst>
    <p:handoutMasterId r:id="rId51"/>
  </p:handoutMasterIdLst>
  <p:sldIdLst>
    <p:sldId id="362" r:id="rId4"/>
    <p:sldId id="479" r:id="rId5"/>
    <p:sldId id="366" r:id="rId6"/>
    <p:sldId id="470" r:id="rId7"/>
    <p:sldId id="535" r:id="rId8"/>
    <p:sldId id="532" r:id="rId9"/>
    <p:sldId id="493" r:id="rId10"/>
    <p:sldId id="524" r:id="rId11"/>
    <p:sldId id="533" r:id="rId12"/>
    <p:sldId id="494" r:id="rId13"/>
    <p:sldId id="495" r:id="rId14"/>
    <p:sldId id="534" r:id="rId15"/>
    <p:sldId id="410" r:id="rId16"/>
    <p:sldId id="475" r:id="rId17"/>
    <p:sldId id="369" r:id="rId18"/>
    <p:sldId id="531" r:id="rId19"/>
    <p:sldId id="452" r:id="rId20"/>
    <p:sldId id="521" r:id="rId21"/>
    <p:sldId id="522" r:id="rId22"/>
    <p:sldId id="499" r:id="rId23"/>
    <p:sldId id="500" r:id="rId24"/>
    <p:sldId id="501" r:id="rId25"/>
    <p:sldId id="502" r:id="rId26"/>
    <p:sldId id="537" r:id="rId27"/>
    <p:sldId id="503" r:id="rId28"/>
    <p:sldId id="504" r:id="rId29"/>
    <p:sldId id="538" r:id="rId30"/>
    <p:sldId id="505" r:id="rId31"/>
    <p:sldId id="506" r:id="rId32"/>
    <p:sldId id="539" r:id="rId33"/>
    <p:sldId id="507" r:id="rId34"/>
    <p:sldId id="508" r:id="rId35"/>
    <p:sldId id="509" r:id="rId36"/>
    <p:sldId id="525" r:id="rId37"/>
    <p:sldId id="510" r:id="rId38"/>
    <p:sldId id="512" r:id="rId39"/>
    <p:sldId id="513" r:id="rId40"/>
    <p:sldId id="526" r:id="rId41"/>
    <p:sldId id="527" r:id="rId42"/>
    <p:sldId id="528" r:id="rId43"/>
    <p:sldId id="529" r:id="rId44"/>
    <p:sldId id="518" r:id="rId45"/>
    <p:sldId id="530" r:id="rId46"/>
    <p:sldId id="496" r:id="rId47"/>
    <p:sldId id="325" r:id="rId48"/>
    <p:sldId id="350"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292F"/>
    <a:srgbClr val="EF3D41"/>
    <a:srgbClr val="B90F13"/>
    <a:srgbClr val="67108A"/>
    <a:srgbClr val="6374F3"/>
    <a:srgbClr val="8A71E5"/>
    <a:srgbClr val="DD3B56"/>
    <a:srgbClr val="C70C10"/>
    <a:srgbClr val="FD5257"/>
    <a:srgbClr val="66DB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0095" autoAdjust="0"/>
  </p:normalViewPr>
  <p:slideViewPr>
    <p:cSldViewPr>
      <p:cViewPr varScale="1">
        <p:scale>
          <a:sx n="90" d="100"/>
          <a:sy n="90" d="100"/>
        </p:scale>
        <p:origin x="1116" y="84"/>
      </p:cViewPr>
      <p:guideLst>
        <p:guide orient="horz"/>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8" d="100"/>
          <a:sy n="78" d="100"/>
        </p:scale>
        <p:origin x="-241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E0CC9D-FAE8-4B4C-BABA-39B8686E1FC3}" type="doc">
      <dgm:prSet loTypeId="urn:microsoft.com/office/officeart/2008/layout/VerticalCurvedList" loCatId="list" qsTypeId="urn:microsoft.com/office/officeart/2005/8/quickstyle/simple2" qsCatId="simple" csTypeId="urn:microsoft.com/office/officeart/2005/8/colors/accent1_5" csCatId="accent1" phldr="1"/>
      <dgm:spPr/>
      <dgm:t>
        <a:bodyPr/>
        <a:lstStyle/>
        <a:p>
          <a:endParaRPr lang="fr-FR"/>
        </a:p>
      </dgm:t>
    </dgm:pt>
    <dgm:pt modelId="{24955BF9-F2DE-42AC-A31E-3B49B86065DE}">
      <dgm:prSet phldrT="[Texte]" custT="1"/>
      <dgm:spPr/>
      <dgm:t>
        <a:bodyPr/>
        <a:lstStyle/>
        <a:p>
          <a:r>
            <a:rPr lang="fr-FR" sz="2400" b="1" dirty="0" smtClean="0">
              <a:cs typeface="ヒラギノ角ゴ Pro W3"/>
            </a:rPr>
            <a:t>Sopra Banking Software et Amplitude</a:t>
          </a:r>
          <a:endParaRPr lang="fr-FR" sz="2400" dirty="0"/>
        </a:p>
      </dgm:t>
    </dgm:pt>
    <dgm:pt modelId="{FB35D9DF-E450-48F2-A698-2F744A297875}" type="parTrans" cxnId="{0389E3C9-F506-4985-8217-114294F90CC7}">
      <dgm:prSet/>
      <dgm:spPr/>
      <dgm:t>
        <a:bodyPr/>
        <a:lstStyle/>
        <a:p>
          <a:endParaRPr lang="fr-FR"/>
        </a:p>
      </dgm:t>
    </dgm:pt>
    <dgm:pt modelId="{77019607-A19C-4723-8E22-1E49C47E9233}" type="sibTrans" cxnId="{0389E3C9-F506-4985-8217-114294F90CC7}">
      <dgm:prSet/>
      <dgm:spPr/>
      <dgm:t>
        <a:bodyPr/>
        <a:lstStyle/>
        <a:p>
          <a:endParaRPr lang="fr-FR"/>
        </a:p>
      </dgm:t>
    </dgm:pt>
    <dgm:pt modelId="{EB6E4914-E21B-4620-91EE-EDB1E63C25D9}">
      <dgm:prSet phldrT="[Texte]" custT="1"/>
      <dgm:spPr/>
      <dgm:t>
        <a:bodyPr/>
        <a:lstStyle/>
        <a:p>
          <a:r>
            <a:rPr lang="fr-FR" sz="2400" b="1" dirty="0" smtClean="0">
              <a:cs typeface="ヒラギノ角ゴ Pro W3"/>
            </a:rPr>
            <a:t>Conclusion et Perspectives</a:t>
          </a:r>
          <a:endParaRPr lang="fr-FR" sz="2400" dirty="0"/>
        </a:p>
      </dgm:t>
    </dgm:pt>
    <dgm:pt modelId="{81D0C947-EE93-4D91-B51D-4DBBBE114B67}" type="parTrans" cxnId="{34BE3ABC-E327-42FB-A27A-A9D7BC102365}">
      <dgm:prSet/>
      <dgm:spPr/>
      <dgm:t>
        <a:bodyPr/>
        <a:lstStyle/>
        <a:p>
          <a:endParaRPr lang="fr-FR"/>
        </a:p>
      </dgm:t>
    </dgm:pt>
    <dgm:pt modelId="{6BF2B5AB-E2E6-4364-8C59-81C0463F4385}" type="sibTrans" cxnId="{34BE3ABC-E327-42FB-A27A-A9D7BC102365}">
      <dgm:prSet/>
      <dgm:spPr/>
      <dgm:t>
        <a:bodyPr/>
        <a:lstStyle/>
        <a:p>
          <a:endParaRPr lang="fr-FR"/>
        </a:p>
      </dgm:t>
    </dgm:pt>
    <dgm:pt modelId="{CEB747A3-CD69-42C7-9833-2BF3EA098C8B}">
      <dgm:prSet phldrT="[Texte]" custT="1"/>
      <dgm:spPr/>
      <dgm:t>
        <a:bodyPr/>
        <a:lstStyle/>
        <a:p>
          <a:r>
            <a:rPr lang="fr-FR" sz="2400" b="1" noProof="0" dirty="0" smtClean="0"/>
            <a:t>Tiers</a:t>
          </a:r>
          <a:r>
            <a:rPr lang="fr-FR" sz="2400" b="1" baseline="0" noProof="0" dirty="0" smtClean="0"/>
            <a:t> </a:t>
          </a:r>
          <a:r>
            <a:rPr lang="fr-FR" sz="2400" b="1" noProof="0" dirty="0" smtClean="0"/>
            <a:t>Maintenance Applicative (TMA)</a:t>
          </a:r>
          <a:endParaRPr lang="fr-FR" sz="2400" b="1" dirty="0"/>
        </a:p>
      </dgm:t>
    </dgm:pt>
    <dgm:pt modelId="{8D6A34AB-FF5F-48E7-8E21-2EC7A86BB940}" type="parTrans" cxnId="{4C12C469-13CD-4C23-A8BD-DB822BC62F10}">
      <dgm:prSet/>
      <dgm:spPr/>
      <dgm:t>
        <a:bodyPr/>
        <a:lstStyle/>
        <a:p>
          <a:endParaRPr lang="fr-FR"/>
        </a:p>
      </dgm:t>
    </dgm:pt>
    <dgm:pt modelId="{1A7BFBAB-3431-4800-A876-887B9D362A94}" type="sibTrans" cxnId="{4C12C469-13CD-4C23-A8BD-DB822BC62F10}">
      <dgm:prSet/>
      <dgm:spPr/>
      <dgm:t>
        <a:bodyPr/>
        <a:lstStyle/>
        <a:p>
          <a:endParaRPr lang="fr-FR"/>
        </a:p>
      </dgm:t>
    </dgm:pt>
    <dgm:pt modelId="{BC2755B9-EF96-4DE3-83C8-3E7AB98D023C}">
      <dgm:prSet phldrT="[Texte]" custT="1"/>
      <dgm:spPr/>
      <dgm:t>
        <a:bodyPr/>
        <a:lstStyle/>
        <a:p>
          <a:r>
            <a:rPr lang="fr-FR" sz="2400" b="1" dirty="0" smtClean="0"/>
            <a:t>Problématique</a:t>
          </a:r>
          <a:endParaRPr lang="fr-FR" sz="2400" b="1" dirty="0"/>
        </a:p>
      </dgm:t>
    </dgm:pt>
    <dgm:pt modelId="{CF9217FA-E693-4C7E-850B-D21A172B4CE7}" type="parTrans" cxnId="{26E41E04-FE54-4472-B3E7-8FA31BB35D00}">
      <dgm:prSet/>
      <dgm:spPr/>
      <dgm:t>
        <a:bodyPr/>
        <a:lstStyle/>
        <a:p>
          <a:endParaRPr lang="fr-FR"/>
        </a:p>
      </dgm:t>
    </dgm:pt>
    <dgm:pt modelId="{FB5ABD59-4AB4-4A39-8722-643373750B4D}" type="sibTrans" cxnId="{26E41E04-FE54-4472-B3E7-8FA31BB35D00}">
      <dgm:prSet/>
      <dgm:spPr/>
      <dgm:t>
        <a:bodyPr/>
        <a:lstStyle/>
        <a:p>
          <a:endParaRPr lang="fr-FR"/>
        </a:p>
      </dgm:t>
    </dgm:pt>
    <dgm:pt modelId="{72CE6A5B-E12B-44F1-8AAD-80255DF7764A}">
      <dgm:prSet phldrT="[Texte]" custT="1"/>
      <dgm:spPr/>
      <dgm:t>
        <a:bodyPr/>
        <a:lstStyle/>
        <a:p>
          <a:r>
            <a:rPr lang="fr-FR" sz="2400" b="1" dirty="0" smtClean="0">
              <a:cs typeface="ヒラギノ角ゴ Pro W3"/>
            </a:rPr>
            <a:t>Conduite de projet et méthodologie</a:t>
          </a:r>
          <a:endParaRPr lang="fr-FR" sz="2400" dirty="0"/>
        </a:p>
      </dgm:t>
    </dgm:pt>
    <dgm:pt modelId="{476E8B15-11FD-4F34-8768-2A142212A8AB}" type="parTrans" cxnId="{5D15F79B-C508-4B38-A2B0-5DBF08C74269}">
      <dgm:prSet/>
      <dgm:spPr/>
      <dgm:t>
        <a:bodyPr/>
        <a:lstStyle/>
        <a:p>
          <a:endParaRPr lang="fr-FR"/>
        </a:p>
      </dgm:t>
    </dgm:pt>
    <dgm:pt modelId="{4FD607E3-2BE0-4E3E-A8ED-C3E421322AF4}" type="sibTrans" cxnId="{5D15F79B-C508-4B38-A2B0-5DBF08C74269}">
      <dgm:prSet/>
      <dgm:spPr/>
      <dgm:t>
        <a:bodyPr/>
        <a:lstStyle/>
        <a:p>
          <a:endParaRPr lang="fr-FR"/>
        </a:p>
      </dgm:t>
    </dgm:pt>
    <dgm:pt modelId="{C9EB4808-E6BB-4D0B-A3DE-956EFEAA9442}">
      <dgm:prSet phldrT="[Texte]" custT="1"/>
      <dgm:spPr/>
      <dgm:t>
        <a:bodyPr/>
        <a:lstStyle/>
        <a:p>
          <a:r>
            <a:rPr lang="fr-FR" sz="2400" b="1" dirty="0" smtClean="0">
              <a:cs typeface="ヒラギノ角ゴ Pro W3"/>
            </a:rPr>
            <a:t>Mise en œuvre et technologies</a:t>
          </a:r>
          <a:endParaRPr lang="fr-FR" sz="2400" dirty="0"/>
        </a:p>
      </dgm:t>
    </dgm:pt>
    <dgm:pt modelId="{9912911A-19C4-41F2-BF8E-4ABE4695B699}" type="parTrans" cxnId="{21C41272-4EAE-4FC1-BA2B-8255B99D6970}">
      <dgm:prSet/>
      <dgm:spPr/>
      <dgm:t>
        <a:bodyPr/>
        <a:lstStyle/>
        <a:p>
          <a:endParaRPr lang="fr-FR"/>
        </a:p>
      </dgm:t>
    </dgm:pt>
    <dgm:pt modelId="{5F598811-4BD8-4302-93D2-24C2C3060E29}" type="sibTrans" cxnId="{21C41272-4EAE-4FC1-BA2B-8255B99D6970}">
      <dgm:prSet/>
      <dgm:spPr/>
      <dgm:t>
        <a:bodyPr/>
        <a:lstStyle/>
        <a:p>
          <a:endParaRPr lang="fr-FR"/>
        </a:p>
      </dgm:t>
    </dgm:pt>
    <dgm:pt modelId="{40BDB923-6526-4C5E-A904-5FD6461DCA0D}" type="pres">
      <dgm:prSet presAssocID="{D5E0CC9D-FAE8-4B4C-BABA-39B8686E1FC3}" presName="Name0" presStyleCnt="0">
        <dgm:presLayoutVars>
          <dgm:chMax val="7"/>
          <dgm:chPref val="7"/>
          <dgm:dir/>
        </dgm:presLayoutVars>
      </dgm:prSet>
      <dgm:spPr/>
      <dgm:t>
        <a:bodyPr/>
        <a:lstStyle/>
        <a:p>
          <a:endParaRPr lang="fr-FR"/>
        </a:p>
      </dgm:t>
    </dgm:pt>
    <dgm:pt modelId="{3C12ADD2-26B2-4EDC-AED6-6853483B848D}" type="pres">
      <dgm:prSet presAssocID="{D5E0CC9D-FAE8-4B4C-BABA-39B8686E1FC3}" presName="Name1" presStyleCnt="0"/>
      <dgm:spPr/>
      <dgm:t>
        <a:bodyPr/>
        <a:lstStyle/>
        <a:p>
          <a:endParaRPr lang="fr-FR"/>
        </a:p>
      </dgm:t>
    </dgm:pt>
    <dgm:pt modelId="{58409AC5-876D-431D-AD86-045D7948F4D6}" type="pres">
      <dgm:prSet presAssocID="{D5E0CC9D-FAE8-4B4C-BABA-39B8686E1FC3}" presName="cycle" presStyleCnt="0"/>
      <dgm:spPr/>
      <dgm:t>
        <a:bodyPr/>
        <a:lstStyle/>
        <a:p>
          <a:endParaRPr lang="fr-FR"/>
        </a:p>
      </dgm:t>
    </dgm:pt>
    <dgm:pt modelId="{44912125-7E21-4F2B-BFF5-5BD4871379A1}" type="pres">
      <dgm:prSet presAssocID="{D5E0CC9D-FAE8-4B4C-BABA-39B8686E1FC3}" presName="srcNode" presStyleLbl="node1" presStyleIdx="0" presStyleCnt="6"/>
      <dgm:spPr/>
      <dgm:t>
        <a:bodyPr/>
        <a:lstStyle/>
        <a:p>
          <a:endParaRPr lang="fr-FR"/>
        </a:p>
      </dgm:t>
    </dgm:pt>
    <dgm:pt modelId="{FB876CD5-BB8A-450B-88AC-F1C9BE530A50}" type="pres">
      <dgm:prSet presAssocID="{D5E0CC9D-FAE8-4B4C-BABA-39B8686E1FC3}" presName="conn" presStyleLbl="parChTrans1D2" presStyleIdx="0" presStyleCnt="1" custScaleX="82095" custScaleY="77482" custLinFactNeighborX="7055" custLinFactNeighborY="1652"/>
      <dgm:spPr/>
      <dgm:t>
        <a:bodyPr/>
        <a:lstStyle/>
        <a:p>
          <a:endParaRPr lang="fr-FR"/>
        </a:p>
      </dgm:t>
    </dgm:pt>
    <dgm:pt modelId="{7AB518A9-C6D0-4507-8FC1-76C6A3782511}" type="pres">
      <dgm:prSet presAssocID="{D5E0CC9D-FAE8-4B4C-BABA-39B8686E1FC3}" presName="extraNode" presStyleLbl="node1" presStyleIdx="0" presStyleCnt="6"/>
      <dgm:spPr/>
      <dgm:t>
        <a:bodyPr/>
        <a:lstStyle/>
        <a:p>
          <a:endParaRPr lang="fr-FR"/>
        </a:p>
      </dgm:t>
    </dgm:pt>
    <dgm:pt modelId="{9F1A86C1-DE76-4ACC-BADA-B7B0CB111AA5}" type="pres">
      <dgm:prSet presAssocID="{D5E0CC9D-FAE8-4B4C-BABA-39B8686E1FC3}" presName="dstNode" presStyleLbl="node1" presStyleIdx="0" presStyleCnt="6"/>
      <dgm:spPr/>
      <dgm:t>
        <a:bodyPr/>
        <a:lstStyle/>
        <a:p>
          <a:endParaRPr lang="fr-FR"/>
        </a:p>
      </dgm:t>
    </dgm:pt>
    <dgm:pt modelId="{DF8D29B4-B91C-4461-A844-1DF27EDD87A4}" type="pres">
      <dgm:prSet presAssocID="{24955BF9-F2DE-42AC-A31E-3B49B86065DE}" presName="text_1" presStyleLbl="node1" presStyleIdx="0" presStyleCnt="6" custScaleX="101628" custScaleY="57104" custLinFactNeighborX="-1034" custLinFactNeighborY="44614">
        <dgm:presLayoutVars>
          <dgm:bulletEnabled val="1"/>
        </dgm:presLayoutVars>
      </dgm:prSet>
      <dgm:spPr/>
      <dgm:t>
        <a:bodyPr/>
        <a:lstStyle/>
        <a:p>
          <a:endParaRPr lang="fr-FR"/>
        </a:p>
      </dgm:t>
    </dgm:pt>
    <dgm:pt modelId="{6845EB77-2DB6-4960-9B15-0683DD250454}" type="pres">
      <dgm:prSet presAssocID="{24955BF9-F2DE-42AC-A31E-3B49B86065DE}" presName="accent_1" presStyleCnt="0"/>
      <dgm:spPr/>
      <dgm:t>
        <a:bodyPr/>
        <a:lstStyle/>
        <a:p>
          <a:endParaRPr lang="fr-FR"/>
        </a:p>
      </dgm:t>
    </dgm:pt>
    <dgm:pt modelId="{21ED529B-82CA-4778-8D02-1ABF20FFF11A}" type="pres">
      <dgm:prSet presAssocID="{24955BF9-F2DE-42AC-A31E-3B49B86065DE}" presName="accentRepeatNode" presStyleLbl="solidFgAcc1" presStyleIdx="0" presStyleCnt="6" custScaleX="68117" custScaleY="60155" custLinFactNeighborX="-26505" custLinFactNeighborY="32459"/>
      <dgm:spPr/>
      <dgm:t>
        <a:bodyPr/>
        <a:lstStyle/>
        <a:p>
          <a:endParaRPr lang="fr-FR"/>
        </a:p>
      </dgm:t>
    </dgm:pt>
    <dgm:pt modelId="{5ED47F28-EBBD-42CB-B12C-619489DB5E82}" type="pres">
      <dgm:prSet presAssocID="{CEB747A3-CD69-42C7-9833-2BF3EA098C8B}" presName="text_2" presStyleLbl="node1" presStyleIdx="1" presStyleCnt="6" custScaleX="99720" custScaleY="51727" custLinFactNeighborX="-122" custLinFactNeighborY="38234">
        <dgm:presLayoutVars>
          <dgm:bulletEnabled val="1"/>
        </dgm:presLayoutVars>
      </dgm:prSet>
      <dgm:spPr/>
      <dgm:t>
        <a:bodyPr/>
        <a:lstStyle/>
        <a:p>
          <a:endParaRPr lang="fr-FR"/>
        </a:p>
      </dgm:t>
    </dgm:pt>
    <dgm:pt modelId="{848D488F-83F0-4DBD-80E3-015B6CEF5989}" type="pres">
      <dgm:prSet presAssocID="{CEB747A3-CD69-42C7-9833-2BF3EA098C8B}" presName="accent_2" presStyleCnt="0"/>
      <dgm:spPr/>
      <dgm:t>
        <a:bodyPr/>
        <a:lstStyle/>
        <a:p>
          <a:endParaRPr lang="fr-FR"/>
        </a:p>
      </dgm:t>
    </dgm:pt>
    <dgm:pt modelId="{59C7EA07-949B-4F7E-854F-069AF135BD2A}" type="pres">
      <dgm:prSet presAssocID="{CEB747A3-CD69-42C7-9833-2BF3EA098C8B}" presName="accentRepeatNode" presStyleLbl="solidFgAcc1" presStyleIdx="1" presStyleCnt="6" custScaleX="68117" custScaleY="60155" custLinFactNeighborX="-7352" custLinFactNeighborY="30586"/>
      <dgm:spPr/>
      <dgm:t>
        <a:bodyPr/>
        <a:lstStyle/>
        <a:p>
          <a:endParaRPr lang="fr-FR"/>
        </a:p>
      </dgm:t>
    </dgm:pt>
    <dgm:pt modelId="{1020C0BA-2B4A-4091-90D8-78DCB2F0FDAF}" type="pres">
      <dgm:prSet presAssocID="{BC2755B9-EF96-4DE3-83C8-3E7AB98D023C}" presName="text_3" presStyleLbl="node1" presStyleIdx="2" presStyleCnt="6" custScaleY="54531" custLinFactNeighborX="-151" custLinFactNeighborY="35944">
        <dgm:presLayoutVars>
          <dgm:bulletEnabled val="1"/>
        </dgm:presLayoutVars>
      </dgm:prSet>
      <dgm:spPr/>
      <dgm:t>
        <a:bodyPr/>
        <a:lstStyle/>
        <a:p>
          <a:endParaRPr lang="fr-FR"/>
        </a:p>
      </dgm:t>
    </dgm:pt>
    <dgm:pt modelId="{D5964F6D-B3A4-4B62-B4A2-1F9398835800}" type="pres">
      <dgm:prSet presAssocID="{BC2755B9-EF96-4DE3-83C8-3E7AB98D023C}" presName="accent_3" presStyleCnt="0"/>
      <dgm:spPr/>
      <dgm:t>
        <a:bodyPr/>
        <a:lstStyle/>
        <a:p>
          <a:endParaRPr lang="fr-FR"/>
        </a:p>
      </dgm:t>
    </dgm:pt>
    <dgm:pt modelId="{9166374E-C3D1-485E-B592-B533EBC5B7DB}" type="pres">
      <dgm:prSet presAssocID="{BC2755B9-EF96-4DE3-83C8-3E7AB98D023C}" presName="accentRepeatNode" presStyleLbl="solidFgAcc1" presStyleIdx="2" presStyleCnt="6" custScaleX="68117" custScaleY="60155" custLinFactNeighborX="-7452" custLinFactNeighborY="28757"/>
      <dgm:spPr/>
      <dgm:t>
        <a:bodyPr/>
        <a:lstStyle/>
        <a:p>
          <a:endParaRPr lang="fr-FR"/>
        </a:p>
      </dgm:t>
    </dgm:pt>
    <dgm:pt modelId="{74B74D20-E3F5-411A-BA41-17DEFE3B156A}" type="pres">
      <dgm:prSet presAssocID="{72CE6A5B-E12B-44F1-8AAD-80255DF7764A}" presName="text_4" presStyleLbl="node1" presStyleIdx="3" presStyleCnt="6" custScaleY="57700" custLinFactNeighborX="-1665" custLinFactNeighborY="22118">
        <dgm:presLayoutVars>
          <dgm:bulletEnabled val="1"/>
        </dgm:presLayoutVars>
      </dgm:prSet>
      <dgm:spPr/>
      <dgm:t>
        <a:bodyPr/>
        <a:lstStyle/>
        <a:p>
          <a:endParaRPr lang="fr-FR"/>
        </a:p>
      </dgm:t>
    </dgm:pt>
    <dgm:pt modelId="{FCA03D9C-ACF5-4CC5-87F1-EEE7F5F1DA9F}" type="pres">
      <dgm:prSet presAssocID="{72CE6A5B-E12B-44F1-8AAD-80255DF7764A}" presName="accent_4" presStyleCnt="0"/>
      <dgm:spPr/>
      <dgm:t>
        <a:bodyPr/>
        <a:lstStyle/>
        <a:p>
          <a:endParaRPr lang="fr-FR"/>
        </a:p>
      </dgm:t>
    </dgm:pt>
    <dgm:pt modelId="{3F25F776-3EA4-46A8-BADF-4A784ED97DA7}" type="pres">
      <dgm:prSet presAssocID="{72CE6A5B-E12B-44F1-8AAD-80255DF7764A}" presName="accentRepeatNode" presStyleLbl="solidFgAcc1" presStyleIdx="3" presStyleCnt="6" custScaleX="68117" custScaleY="60155" custLinFactNeighborX="-9978" custLinFactNeighborY="24692"/>
      <dgm:spPr/>
      <dgm:t>
        <a:bodyPr/>
        <a:lstStyle/>
        <a:p>
          <a:endParaRPr lang="fr-FR"/>
        </a:p>
      </dgm:t>
    </dgm:pt>
    <dgm:pt modelId="{67EB9748-2C6B-4296-B7D3-B937FFFC6E21}" type="pres">
      <dgm:prSet presAssocID="{C9EB4808-E6BB-4D0B-A3DE-956EFEAA9442}" presName="text_5" presStyleLbl="node1" presStyleIdx="4" presStyleCnt="6" custScaleX="100280" custScaleY="61391" custLinFactNeighborX="-1343" custLinFactNeighborY="22688">
        <dgm:presLayoutVars>
          <dgm:bulletEnabled val="1"/>
        </dgm:presLayoutVars>
      </dgm:prSet>
      <dgm:spPr/>
      <dgm:t>
        <a:bodyPr/>
        <a:lstStyle/>
        <a:p>
          <a:endParaRPr lang="fr-FR"/>
        </a:p>
      </dgm:t>
    </dgm:pt>
    <dgm:pt modelId="{0C7DF162-FB68-4285-A91F-FC28467829EE}" type="pres">
      <dgm:prSet presAssocID="{C9EB4808-E6BB-4D0B-A3DE-956EFEAA9442}" presName="accent_5" presStyleCnt="0"/>
      <dgm:spPr/>
    </dgm:pt>
    <dgm:pt modelId="{7F6E56D4-456F-4407-BC8F-FA45DC765346}" type="pres">
      <dgm:prSet presAssocID="{C9EB4808-E6BB-4D0B-A3DE-956EFEAA9442}" presName="accentRepeatNode" presStyleLbl="solidFgAcc1" presStyleIdx="4" presStyleCnt="6" custScaleX="69357" custScaleY="64258"/>
      <dgm:spPr/>
    </dgm:pt>
    <dgm:pt modelId="{295BBC0B-29B8-4084-8439-38A01E290CA6}" type="pres">
      <dgm:prSet presAssocID="{EB6E4914-E21B-4620-91EE-EDB1E63C25D9}" presName="text_6" presStyleLbl="node1" presStyleIdx="5" presStyleCnt="6" custScaleY="81461">
        <dgm:presLayoutVars>
          <dgm:bulletEnabled val="1"/>
        </dgm:presLayoutVars>
      </dgm:prSet>
      <dgm:spPr/>
      <dgm:t>
        <a:bodyPr/>
        <a:lstStyle/>
        <a:p>
          <a:endParaRPr lang="fr-FR"/>
        </a:p>
      </dgm:t>
    </dgm:pt>
    <dgm:pt modelId="{0CA3BD4E-235C-4231-B611-F36A37D79465}" type="pres">
      <dgm:prSet presAssocID="{EB6E4914-E21B-4620-91EE-EDB1E63C25D9}" presName="accent_6" presStyleCnt="0"/>
      <dgm:spPr/>
    </dgm:pt>
    <dgm:pt modelId="{8127F72F-42D6-45B1-8FC4-B8E7FC934953}" type="pres">
      <dgm:prSet presAssocID="{EB6E4914-E21B-4620-91EE-EDB1E63C25D9}" presName="accentRepeatNode" presStyleLbl="solidFgAcc1" presStyleIdx="5" presStyleCnt="6" custScaleX="68117" custScaleY="60155" custLinFactNeighborX="-26270" custLinFactNeighborY="2507"/>
      <dgm:spPr/>
      <dgm:t>
        <a:bodyPr/>
        <a:lstStyle/>
        <a:p>
          <a:endParaRPr lang="fr-FR"/>
        </a:p>
      </dgm:t>
    </dgm:pt>
  </dgm:ptLst>
  <dgm:cxnLst>
    <dgm:cxn modelId="{E23A37BB-D699-4E43-8D3B-DC0181BB25CD}" type="presOf" srcId="{BC2755B9-EF96-4DE3-83C8-3E7AB98D023C}" destId="{1020C0BA-2B4A-4091-90D8-78DCB2F0FDAF}" srcOrd="0" destOrd="0" presId="urn:microsoft.com/office/officeart/2008/layout/VerticalCurvedList"/>
    <dgm:cxn modelId="{4C12C469-13CD-4C23-A8BD-DB822BC62F10}" srcId="{D5E0CC9D-FAE8-4B4C-BABA-39B8686E1FC3}" destId="{CEB747A3-CD69-42C7-9833-2BF3EA098C8B}" srcOrd="1" destOrd="0" parTransId="{8D6A34AB-FF5F-48E7-8E21-2EC7A86BB940}" sibTransId="{1A7BFBAB-3431-4800-A876-887B9D362A94}"/>
    <dgm:cxn modelId="{4C042CA1-DA71-4BB0-AF15-73D2A4015BA4}" type="presOf" srcId="{EB6E4914-E21B-4620-91EE-EDB1E63C25D9}" destId="{295BBC0B-29B8-4084-8439-38A01E290CA6}" srcOrd="0" destOrd="0" presId="urn:microsoft.com/office/officeart/2008/layout/VerticalCurvedList"/>
    <dgm:cxn modelId="{2BE91FF4-AF79-41D4-B3A6-262F52DCB3BD}" type="presOf" srcId="{D5E0CC9D-FAE8-4B4C-BABA-39B8686E1FC3}" destId="{40BDB923-6526-4C5E-A904-5FD6461DCA0D}" srcOrd="0" destOrd="0" presId="urn:microsoft.com/office/officeart/2008/layout/VerticalCurvedList"/>
    <dgm:cxn modelId="{D7739683-39B4-4832-9469-8C360652BDD1}" type="presOf" srcId="{C9EB4808-E6BB-4D0B-A3DE-956EFEAA9442}" destId="{67EB9748-2C6B-4296-B7D3-B937FFFC6E21}" srcOrd="0" destOrd="0" presId="urn:microsoft.com/office/officeart/2008/layout/VerticalCurvedList"/>
    <dgm:cxn modelId="{34BE3ABC-E327-42FB-A27A-A9D7BC102365}" srcId="{D5E0CC9D-FAE8-4B4C-BABA-39B8686E1FC3}" destId="{EB6E4914-E21B-4620-91EE-EDB1E63C25D9}" srcOrd="5" destOrd="0" parTransId="{81D0C947-EE93-4D91-B51D-4DBBBE114B67}" sibTransId="{6BF2B5AB-E2E6-4364-8C59-81C0463F4385}"/>
    <dgm:cxn modelId="{A3823FFE-74F9-4EF2-B49D-CE5812D5EF0A}" type="presOf" srcId="{77019607-A19C-4723-8E22-1E49C47E9233}" destId="{FB876CD5-BB8A-450B-88AC-F1C9BE530A50}" srcOrd="0" destOrd="0" presId="urn:microsoft.com/office/officeart/2008/layout/VerticalCurvedList"/>
    <dgm:cxn modelId="{928E5ABB-89F4-43C9-BE1E-1CE7C1BBDF3C}" type="presOf" srcId="{72CE6A5B-E12B-44F1-8AAD-80255DF7764A}" destId="{74B74D20-E3F5-411A-BA41-17DEFE3B156A}" srcOrd="0" destOrd="0" presId="urn:microsoft.com/office/officeart/2008/layout/VerticalCurvedList"/>
    <dgm:cxn modelId="{0389E3C9-F506-4985-8217-114294F90CC7}" srcId="{D5E0CC9D-FAE8-4B4C-BABA-39B8686E1FC3}" destId="{24955BF9-F2DE-42AC-A31E-3B49B86065DE}" srcOrd="0" destOrd="0" parTransId="{FB35D9DF-E450-48F2-A698-2F744A297875}" sibTransId="{77019607-A19C-4723-8E22-1E49C47E9233}"/>
    <dgm:cxn modelId="{5D15F79B-C508-4B38-A2B0-5DBF08C74269}" srcId="{D5E0CC9D-FAE8-4B4C-BABA-39B8686E1FC3}" destId="{72CE6A5B-E12B-44F1-8AAD-80255DF7764A}" srcOrd="3" destOrd="0" parTransId="{476E8B15-11FD-4F34-8768-2A142212A8AB}" sibTransId="{4FD607E3-2BE0-4E3E-A8ED-C3E421322AF4}"/>
    <dgm:cxn modelId="{21C41272-4EAE-4FC1-BA2B-8255B99D6970}" srcId="{D5E0CC9D-FAE8-4B4C-BABA-39B8686E1FC3}" destId="{C9EB4808-E6BB-4D0B-A3DE-956EFEAA9442}" srcOrd="4" destOrd="0" parTransId="{9912911A-19C4-41F2-BF8E-4ABE4695B699}" sibTransId="{5F598811-4BD8-4302-93D2-24C2C3060E29}"/>
    <dgm:cxn modelId="{26E41E04-FE54-4472-B3E7-8FA31BB35D00}" srcId="{D5E0CC9D-FAE8-4B4C-BABA-39B8686E1FC3}" destId="{BC2755B9-EF96-4DE3-83C8-3E7AB98D023C}" srcOrd="2" destOrd="0" parTransId="{CF9217FA-E693-4C7E-850B-D21A172B4CE7}" sibTransId="{FB5ABD59-4AB4-4A39-8722-643373750B4D}"/>
    <dgm:cxn modelId="{77608D15-D9DE-4CB6-87E7-DDB20DE307E3}" type="presOf" srcId="{24955BF9-F2DE-42AC-A31E-3B49B86065DE}" destId="{DF8D29B4-B91C-4461-A844-1DF27EDD87A4}" srcOrd="0" destOrd="0" presId="urn:microsoft.com/office/officeart/2008/layout/VerticalCurvedList"/>
    <dgm:cxn modelId="{1E327E49-44E4-4CF3-8DA3-BF5CCE2C8EE5}" type="presOf" srcId="{CEB747A3-CD69-42C7-9833-2BF3EA098C8B}" destId="{5ED47F28-EBBD-42CB-B12C-619489DB5E82}" srcOrd="0" destOrd="0" presId="urn:microsoft.com/office/officeart/2008/layout/VerticalCurvedList"/>
    <dgm:cxn modelId="{32362687-1E3E-4514-9D81-C0E02E503248}" type="presParOf" srcId="{40BDB923-6526-4C5E-A904-5FD6461DCA0D}" destId="{3C12ADD2-26B2-4EDC-AED6-6853483B848D}" srcOrd="0" destOrd="0" presId="urn:microsoft.com/office/officeart/2008/layout/VerticalCurvedList"/>
    <dgm:cxn modelId="{0D4C0A09-F489-4DC7-9C40-836EE3E0B731}" type="presParOf" srcId="{3C12ADD2-26B2-4EDC-AED6-6853483B848D}" destId="{58409AC5-876D-431D-AD86-045D7948F4D6}" srcOrd="0" destOrd="0" presId="urn:microsoft.com/office/officeart/2008/layout/VerticalCurvedList"/>
    <dgm:cxn modelId="{2E0AFD98-F058-454A-9A35-618B5AD6504A}" type="presParOf" srcId="{58409AC5-876D-431D-AD86-045D7948F4D6}" destId="{44912125-7E21-4F2B-BFF5-5BD4871379A1}" srcOrd="0" destOrd="0" presId="urn:microsoft.com/office/officeart/2008/layout/VerticalCurvedList"/>
    <dgm:cxn modelId="{F42634AE-F5FC-4D35-8DB5-453004D5D40F}" type="presParOf" srcId="{58409AC5-876D-431D-AD86-045D7948F4D6}" destId="{FB876CD5-BB8A-450B-88AC-F1C9BE530A50}" srcOrd="1" destOrd="0" presId="urn:microsoft.com/office/officeart/2008/layout/VerticalCurvedList"/>
    <dgm:cxn modelId="{E00D5A4F-1E7B-41EE-8AD2-9BCDAF00ED0A}" type="presParOf" srcId="{58409AC5-876D-431D-AD86-045D7948F4D6}" destId="{7AB518A9-C6D0-4507-8FC1-76C6A3782511}" srcOrd="2" destOrd="0" presId="urn:microsoft.com/office/officeart/2008/layout/VerticalCurvedList"/>
    <dgm:cxn modelId="{42AD5AA2-BF80-4369-89A8-A7A0773AADB7}" type="presParOf" srcId="{58409AC5-876D-431D-AD86-045D7948F4D6}" destId="{9F1A86C1-DE76-4ACC-BADA-B7B0CB111AA5}" srcOrd="3" destOrd="0" presId="urn:microsoft.com/office/officeart/2008/layout/VerticalCurvedList"/>
    <dgm:cxn modelId="{D5EC3F95-E2B1-42EB-B94C-9C425AC7C4FE}" type="presParOf" srcId="{3C12ADD2-26B2-4EDC-AED6-6853483B848D}" destId="{DF8D29B4-B91C-4461-A844-1DF27EDD87A4}" srcOrd="1" destOrd="0" presId="urn:microsoft.com/office/officeart/2008/layout/VerticalCurvedList"/>
    <dgm:cxn modelId="{B86A8BC2-A7A0-45DA-B1C3-C0ECF4697B2F}" type="presParOf" srcId="{3C12ADD2-26B2-4EDC-AED6-6853483B848D}" destId="{6845EB77-2DB6-4960-9B15-0683DD250454}" srcOrd="2" destOrd="0" presId="urn:microsoft.com/office/officeart/2008/layout/VerticalCurvedList"/>
    <dgm:cxn modelId="{DE01D63B-8598-43D2-9619-AA827A02A6C4}" type="presParOf" srcId="{6845EB77-2DB6-4960-9B15-0683DD250454}" destId="{21ED529B-82CA-4778-8D02-1ABF20FFF11A}" srcOrd="0" destOrd="0" presId="urn:microsoft.com/office/officeart/2008/layout/VerticalCurvedList"/>
    <dgm:cxn modelId="{055CE9E9-8E65-417B-A2C5-04D04D5A9805}" type="presParOf" srcId="{3C12ADD2-26B2-4EDC-AED6-6853483B848D}" destId="{5ED47F28-EBBD-42CB-B12C-619489DB5E82}" srcOrd="3" destOrd="0" presId="urn:microsoft.com/office/officeart/2008/layout/VerticalCurvedList"/>
    <dgm:cxn modelId="{98BDBEDE-E49D-4D5A-B018-C1D1792D2D4D}" type="presParOf" srcId="{3C12ADD2-26B2-4EDC-AED6-6853483B848D}" destId="{848D488F-83F0-4DBD-80E3-015B6CEF5989}" srcOrd="4" destOrd="0" presId="urn:microsoft.com/office/officeart/2008/layout/VerticalCurvedList"/>
    <dgm:cxn modelId="{87BC41E6-F4FC-4CBD-9EE1-A5EDD32A35F0}" type="presParOf" srcId="{848D488F-83F0-4DBD-80E3-015B6CEF5989}" destId="{59C7EA07-949B-4F7E-854F-069AF135BD2A}" srcOrd="0" destOrd="0" presId="urn:microsoft.com/office/officeart/2008/layout/VerticalCurvedList"/>
    <dgm:cxn modelId="{AE5255E1-CF75-4B04-9090-9C8749636CDD}" type="presParOf" srcId="{3C12ADD2-26B2-4EDC-AED6-6853483B848D}" destId="{1020C0BA-2B4A-4091-90D8-78DCB2F0FDAF}" srcOrd="5" destOrd="0" presId="urn:microsoft.com/office/officeart/2008/layout/VerticalCurvedList"/>
    <dgm:cxn modelId="{BF12AA66-4EBD-4320-AC64-6B64AF4D9E72}" type="presParOf" srcId="{3C12ADD2-26B2-4EDC-AED6-6853483B848D}" destId="{D5964F6D-B3A4-4B62-B4A2-1F9398835800}" srcOrd="6" destOrd="0" presId="urn:microsoft.com/office/officeart/2008/layout/VerticalCurvedList"/>
    <dgm:cxn modelId="{A59A4358-54C8-4177-A9AD-821A1FD7A447}" type="presParOf" srcId="{D5964F6D-B3A4-4B62-B4A2-1F9398835800}" destId="{9166374E-C3D1-485E-B592-B533EBC5B7DB}" srcOrd="0" destOrd="0" presId="urn:microsoft.com/office/officeart/2008/layout/VerticalCurvedList"/>
    <dgm:cxn modelId="{96E78717-FA8F-4EB6-8FEE-B554398DFAB6}" type="presParOf" srcId="{3C12ADD2-26B2-4EDC-AED6-6853483B848D}" destId="{74B74D20-E3F5-411A-BA41-17DEFE3B156A}" srcOrd="7" destOrd="0" presId="urn:microsoft.com/office/officeart/2008/layout/VerticalCurvedList"/>
    <dgm:cxn modelId="{520A32C0-CB13-40FD-BD83-ADB1404007D1}" type="presParOf" srcId="{3C12ADD2-26B2-4EDC-AED6-6853483B848D}" destId="{FCA03D9C-ACF5-4CC5-87F1-EEE7F5F1DA9F}" srcOrd="8" destOrd="0" presId="urn:microsoft.com/office/officeart/2008/layout/VerticalCurvedList"/>
    <dgm:cxn modelId="{A357BB50-A666-4193-A901-47BB06E92773}" type="presParOf" srcId="{FCA03D9C-ACF5-4CC5-87F1-EEE7F5F1DA9F}" destId="{3F25F776-3EA4-46A8-BADF-4A784ED97DA7}" srcOrd="0" destOrd="0" presId="urn:microsoft.com/office/officeart/2008/layout/VerticalCurvedList"/>
    <dgm:cxn modelId="{506FB0BF-89D4-4590-ADAF-A44AA1B7889D}" type="presParOf" srcId="{3C12ADD2-26B2-4EDC-AED6-6853483B848D}" destId="{67EB9748-2C6B-4296-B7D3-B937FFFC6E21}" srcOrd="9" destOrd="0" presId="urn:microsoft.com/office/officeart/2008/layout/VerticalCurvedList"/>
    <dgm:cxn modelId="{CECA953A-9EE2-43D7-BC90-5A7E37451B8D}" type="presParOf" srcId="{3C12ADD2-26B2-4EDC-AED6-6853483B848D}" destId="{0C7DF162-FB68-4285-A91F-FC28467829EE}" srcOrd="10" destOrd="0" presId="urn:microsoft.com/office/officeart/2008/layout/VerticalCurvedList"/>
    <dgm:cxn modelId="{E763872B-7796-4470-89F7-2537CA33F573}" type="presParOf" srcId="{0C7DF162-FB68-4285-A91F-FC28467829EE}" destId="{7F6E56D4-456F-4407-BC8F-FA45DC765346}" srcOrd="0" destOrd="0" presId="urn:microsoft.com/office/officeart/2008/layout/VerticalCurvedList"/>
    <dgm:cxn modelId="{7EA1DCC2-B7D2-4024-95C8-627ABB5F5EDE}" type="presParOf" srcId="{3C12ADD2-26B2-4EDC-AED6-6853483B848D}" destId="{295BBC0B-29B8-4084-8439-38A01E290CA6}" srcOrd="11" destOrd="0" presId="urn:microsoft.com/office/officeart/2008/layout/VerticalCurvedList"/>
    <dgm:cxn modelId="{CE7EDF1E-482A-4D47-BD48-D6CC05E5C69D}" type="presParOf" srcId="{3C12ADD2-26B2-4EDC-AED6-6853483B848D}" destId="{0CA3BD4E-235C-4231-B611-F36A37D79465}" srcOrd="12" destOrd="0" presId="urn:microsoft.com/office/officeart/2008/layout/VerticalCurvedList"/>
    <dgm:cxn modelId="{73FE181E-D395-4302-B8EF-EA773C861CAE}" type="presParOf" srcId="{0CA3BD4E-235C-4231-B611-F36A37D79465}" destId="{8127F72F-42D6-45B1-8FC4-B8E7FC93495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93CF7348-3F88-4AF1-95BB-266CD0480125}" type="presOf" srcId="{3643FBC9-90F5-4CD7-8885-E2AD91FCCE6A}" destId="{2495348B-4EDC-4DF1-9349-545033BB7798}"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40D4A68B-666A-404B-8994-B8581AE622ED}" type="presOf" srcId="{D8C82C50-DED6-4E52-A2E3-07F049D6AC45}" destId="{11510610-ACF3-4884-9DFE-B311BEC53C55}" srcOrd="0" destOrd="0" presId="urn:microsoft.com/office/officeart/2005/8/layout/hChevron3"/>
    <dgm:cxn modelId="{934F8FD8-79C9-485C-87DC-B0C711B2A1AA}" type="presOf" srcId="{24BBD745-97D2-4F5C-B4E9-B2475EFB244B}" destId="{A92AFB50-CBA9-4360-A210-0F31A4808AE9}" srcOrd="0" destOrd="0" presId="urn:microsoft.com/office/officeart/2005/8/layout/hChevron3"/>
    <dgm:cxn modelId="{A1A39EC3-CD2D-438D-9A7D-68E91CF504BA}" type="presOf" srcId="{5763AE6D-A3FD-4A92-B173-ADA21306DEB9}" destId="{19E589BC-0F67-4112-94D7-82CBB334FC49}" srcOrd="0" destOrd="0" presId="urn:microsoft.com/office/officeart/2005/8/layout/hChevron3"/>
    <dgm:cxn modelId="{C89FC75B-91AA-4683-A71B-DF6D1D0977BA}"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4386DAAD-D0C8-443C-B44D-2045C2939DFF}" type="presOf" srcId="{2FD3E759-5A08-4E1F-B175-2B503FD42051}" destId="{B17089E3-073C-4FCF-BF51-C79F92E03DE0}"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7E2EC9E9-97E0-412D-922A-209F1BC6EFA1}" type="presOf" srcId="{1659CC2E-CF15-4AB1-851B-CB891E0CC96F}" destId="{099A55BF-8D0A-42E8-874F-7B4957EDEE67}" srcOrd="0" destOrd="0" presId="urn:microsoft.com/office/officeart/2005/8/layout/hChevron3"/>
    <dgm:cxn modelId="{44779239-58E8-4F87-A335-DA5C40CCA402}" type="presParOf" srcId="{2495348B-4EDC-4DF1-9349-545033BB7798}" destId="{19E589BC-0F67-4112-94D7-82CBB334FC49}" srcOrd="0" destOrd="0" presId="urn:microsoft.com/office/officeart/2005/8/layout/hChevron3"/>
    <dgm:cxn modelId="{4BA8E807-F5B4-48A0-829B-FB2AD1FB715E}" type="presParOf" srcId="{2495348B-4EDC-4DF1-9349-545033BB7798}" destId="{BABB0A75-F6E9-46D0-AF52-B0F54D41637C}" srcOrd="1" destOrd="0" presId="urn:microsoft.com/office/officeart/2005/8/layout/hChevron3"/>
    <dgm:cxn modelId="{FDE82DD7-7076-430B-ADB7-CFEC914FAB6D}" type="presParOf" srcId="{2495348B-4EDC-4DF1-9349-545033BB7798}" destId="{B17089E3-073C-4FCF-BF51-C79F92E03DE0}" srcOrd="2" destOrd="0" presId="urn:microsoft.com/office/officeart/2005/8/layout/hChevron3"/>
    <dgm:cxn modelId="{A15C715E-D9D3-4271-B150-A851D17D9FAA}" type="presParOf" srcId="{2495348B-4EDC-4DF1-9349-545033BB7798}" destId="{E58ECD4C-5AAD-4615-99E2-6183734F1CFD}" srcOrd="3" destOrd="0" presId="urn:microsoft.com/office/officeart/2005/8/layout/hChevron3"/>
    <dgm:cxn modelId="{86564646-ACBF-45E8-BDDF-68A681B66FDC}" type="presParOf" srcId="{2495348B-4EDC-4DF1-9349-545033BB7798}" destId="{11510610-ACF3-4884-9DFE-B311BEC53C55}" srcOrd="4" destOrd="0" presId="urn:microsoft.com/office/officeart/2005/8/layout/hChevron3"/>
    <dgm:cxn modelId="{12419BCD-6359-4FD4-ACC1-23F88F18C8C5}" type="presParOf" srcId="{2495348B-4EDC-4DF1-9349-545033BB7798}" destId="{DEE586BD-EDEA-4636-B02A-B41D206F490E}" srcOrd="5" destOrd="0" presId="urn:microsoft.com/office/officeart/2005/8/layout/hChevron3"/>
    <dgm:cxn modelId="{FDB3535E-9610-4BA1-A5A3-141A2F2E43DB}" type="presParOf" srcId="{2495348B-4EDC-4DF1-9349-545033BB7798}" destId="{A92AFB50-CBA9-4360-A210-0F31A4808AE9}" srcOrd="6" destOrd="0" presId="urn:microsoft.com/office/officeart/2005/8/layout/hChevron3"/>
    <dgm:cxn modelId="{E53169B1-B88A-4A07-AC0E-D022D8547D7E}" type="presParOf" srcId="{2495348B-4EDC-4DF1-9349-545033BB7798}" destId="{9F809F42-BD81-46E2-8E12-61B5544E9E52}" srcOrd="7" destOrd="0" presId="urn:microsoft.com/office/officeart/2005/8/layout/hChevron3"/>
    <dgm:cxn modelId="{99F99561-6615-4503-8459-A37E3D72D532}" type="presParOf" srcId="{2495348B-4EDC-4DF1-9349-545033BB7798}" destId="{099A55BF-8D0A-42E8-874F-7B4957EDEE67}" srcOrd="8" destOrd="0" presId="urn:microsoft.com/office/officeart/2005/8/layout/hChevron3"/>
    <dgm:cxn modelId="{9AEF6674-E8C1-4758-8716-C8CC5BBFD77F}" type="presParOf" srcId="{2495348B-4EDC-4DF1-9349-545033BB7798}" destId="{99D71048-C65C-4297-9EA6-6C1AB4512AC8}" srcOrd="9" destOrd="0" presId="urn:microsoft.com/office/officeart/2005/8/layout/hChevron3"/>
    <dgm:cxn modelId="{1DBBAF28-06F4-430D-B3B6-BAD509CF6086}"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EFC07CBD-56F4-4C0D-BE97-BDF9F098755D}" type="presOf" srcId="{5763AE6D-A3FD-4A92-B173-ADA21306DEB9}" destId="{19E589BC-0F67-4112-94D7-82CBB334FC49}" srcOrd="0" destOrd="0" presId="urn:microsoft.com/office/officeart/2005/8/layout/hChevron3"/>
    <dgm:cxn modelId="{85A92F8C-B751-4F68-8C1A-5EDB80B95A77}" type="presOf" srcId="{D8C82C50-DED6-4E52-A2E3-07F049D6AC45}" destId="{11510610-ACF3-4884-9DFE-B311BEC53C55}" srcOrd="0" destOrd="0" presId="urn:microsoft.com/office/officeart/2005/8/layout/hChevron3"/>
    <dgm:cxn modelId="{4D4C82BD-0FB2-4E7E-9FCB-102E414332F2}"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06078C8F-B641-4957-A24C-E30C8EE9B69F}" type="presOf" srcId="{24BBD745-97D2-4F5C-B4E9-B2475EFB244B}" destId="{A92AFB50-CBA9-4360-A210-0F31A4808AE9}" srcOrd="0" destOrd="0" presId="urn:microsoft.com/office/officeart/2005/8/layout/hChevron3"/>
    <dgm:cxn modelId="{55F6D231-A001-49EC-BA1A-3DBD58984131}"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6EAC0CF3-0744-4F6A-BDE1-0CAAD881AF9F}" type="presOf" srcId="{3643FBC9-90F5-4CD7-8885-E2AD91FCCE6A}" destId="{2495348B-4EDC-4DF1-9349-545033BB7798}" srcOrd="0" destOrd="0" presId="urn:microsoft.com/office/officeart/2005/8/layout/hChevron3"/>
    <dgm:cxn modelId="{300A3A8F-DCF8-4413-919E-B54689892DF2}" type="presOf" srcId="{1659CC2E-CF15-4AB1-851B-CB891E0CC96F}" destId="{099A55BF-8D0A-42E8-874F-7B4957EDEE67}"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C5A0BADA-E38F-4111-A790-492CB6681499}" type="presParOf" srcId="{2495348B-4EDC-4DF1-9349-545033BB7798}" destId="{19E589BC-0F67-4112-94D7-82CBB334FC49}" srcOrd="0" destOrd="0" presId="urn:microsoft.com/office/officeart/2005/8/layout/hChevron3"/>
    <dgm:cxn modelId="{69958A47-616C-4B39-AC94-B534A52DC113}" type="presParOf" srcId="{2495348B-4EDC-4DF1-9349-545033BB7798}" destId="{BABB0A75-F6E9-46D0-AF52-B0F54D41637C}" srcOrd="1" destOrd="0" presId="urn:microsoft.com/office/officeart/2005/8/layout/hChevron3"/>
    <dgm:cxn modelId="{9BD3B16C-4484-47E8-91EA-1098D698F6DD}" type="presParOf" srcId="{2495348B-4EDC-4DF1-9349-545033BB7798}" destId="{B17089E3-073C-4FCF-BF51-C79F92E03DE0}" srcOrd="2" destOrd="0" presId="urn:microsoft.com/office/officeart/2005/8/layout/hChevron3"/>
    <dgm:cxn modelId="{08E62AE3-430A-45B1-897B-EE256B2B4EC2}" type="presParOf" srcId="{2495348B-4EDC-4DF1-9349-545033BB7798}" destId="{E58ECD4C-5AAD-4615-99E2-6183734F1CFD}" srcOrd="3" destOrd="0" presId="urn:microsoft.com/office/officeart/2005/8/layout/hChevron3"/>
    <dgm:cxn modelId="{37596409-C97C-4537-A850-7EB4FC62B3C3}" type="presParOf" srcId="{2495348B-4EDC-4DF1-9349-545033BB7798}" destId="{11510610-ACF3-4884-9DFE-B311BEC53C55}" srcOrd="4" destOrd="0" presId="urn:microsoft.com/office/officeart/2005/8/layout/hChevron3"/>
    <dgm:cxn modelId="{1044B4ED-16C4-4735-9203-7E389B9F3F0B}" type="presParOf" srcId="{2495348B-4EDC-4DF1-9349-545033BB7798}" destId="{DEE586BD-EDEA-4636-B02A-B41D206F490E}" srcOrd="5" destOrd="0" presId="urn:microsoft.com/office/officeart/2005/8/layout/hChevron3"/>
    <dgm:cxn modelId="{C2693617-0AD1-4BDE-903D-5F21F648F8B9}" type="presParOf" srcId="{2495348B-4EDC-4DF1-9349-545033BB7798}" destId="{A92AFB50-CBA9-4360-A210-0F31A4808AE9}" srcOrd="6" destOrd="0" presId="urn:microsoft.com/office/officeart/2005/8/layout/hChevron3"/>
    <dgm:cxn modelId="{08327E3E-1CF9-4D4C-8564-EA0E8E49A1C9}" type="presParOf" srcId="{2495348B-4EDC-4DF1-9349-545033BB7798}" destId="{9F809F42-BD81-46E2-8E12-61B5544E9E52}" srcOrd="7" destOrd="0" presId="urn:microsoft.com/office/officeart/2005/8/layout/hChevron3"/>
    <dgm:cxn modelId="{EEB0DB0D-CBB3-47ED-9D7C-3B7684153B67}" type="presParOf" srcId="{2495348B-4EDC-4DF1-9349-545033BB7798}" destId="{099A55BF-8D0A-42E8-874F-7B4957EDEE67}" srcOrd="8" destOrd="0" presId="urn:microsoft.com/office/officeart/2005/8/layout/hChevron3"/>
    <dgm:cxn modelId="{AB7915C1-DFFF-4F8D-9DAF-D8E17D718449}" type="presParOf" srcId="{2495348B-4EDC-4DF1-9349-545033BB7798}" destId="{99D71048-C65C-4297-9EA6-6C1AB4512AC8}" srcOrd="9" destOrd="0" presId="urn:microsoft.com/office/officeart/2005/8/layout/hChevron3"/>
    <dgm:cxn modelId="{15561E14-638C-497E-92EE-04ACD8BC38D0}"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0D12A6B-39AB-4C88-8C13-E6BBD58B8FAD}" type="presOf" srcId="{24BBD745-97D2-4F5C-B4E9-B2475EFB244B}" destId="{A92AFB50-CBA9-4360-A210-0F31A4808AE9}" srcOrd="0" destOrd="0" presId="urn:microsoft.com/office/officeart/2005/8/layout/hChevron3"/>
    <dgm:cxn modelId="{114AE2A6-7A4C-4C8D-BC98-BDBA4980CB69}" type="presOf" srcId="{5B327AE9-02FB-4B3E-AACF-FBE9E994CC5D}" destId="{41084897-70B3-4E83-B056-4F9334324205}"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9A0DCCB6-02A7-460E-BAB4-FE8E33399396}" type="presOf" srcId="{1659CC2E-CF15-4AB1-851B-CB891E0CC96F}" destId="{099A55BF-8D0A-42E8-874F-7B4957EDEE67}" srcOrd="0" destOrd="0" presId="urn:microsoft.com/office/officeart/2005/8/layout/hChevron3"/>
    <dgm:cxn modelId="{FACE640F-8FE8-4EC5-B98F-66E8254B1AF0}" type="presOf" srcId="{D8C82C50-DED6-4E52-A2E3-07F049D6AC45}" destId="{11510610-ACF3-4884-9DFE-B311BEC53C55}" srcOrd="0" destOrd="0" presId="urn:microsoft.com/office/officeart/2005/8/layout/hChevron3"/>
    <dgm:cxn modelId="{E634DB40-181B-45D1-BC9C-88F9E43E8311}" type="presOf" srcId="{3643FBC9-90F5-4CD7-8885-E2AD91FCCE6A}" destId="{2495348B-4EDC-4DF1-9349-545033BB7798}"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0DB3FA7-6048-4E89-8A00-F5D909B9F595}"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50B3DBDF-2016-49DE-88F0-C42076D214B9}" type="presOf" srcId="{2FD3E759-5A08-4E1F-B175-2B503FD42051}" destId="{B17089E3-073C-4FCF-BF51-C79F92E03DE0}"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FA9B0DAE-2D7C-41AC-9235-8C6CAD667122}" type="presParOf" srcId="{2495348B-4EDC-4DF1-9349-545033BB7798}" destId="{19E589BC-0F67-4112-94D7-82CBB334FC49}" srcOrd="0" destOrd="0" presId="urn:microsoft.com/office/officeart/2005/8/layout/hChevron3"/>
    <dgm:cxn modelId="{1BD57763-E4EC-4F1E-8622-1827BDB661A6}" type="presParOf" srcId="{2495348B-4EDC-4DF1-9349-545033BB7798}" destId="{BABB0A75-F6E9-46D0-AF52-B0F54D41637C}" srcOrd="1" destOrd="0" presId="urn:microsoft.com/office/officeart/2005/8/layout/hChevron3"/>
    <dgm:cxn modelId="{7F01E70C-FCB8-4804-ACA9-E14A28757CB8}" type="presParOf" srcId="{2495348B-4EDC-4DF1-9349-545033BB7798}" destId="{B17089E3-073C-4FCF-BF51-C79F92E03DE0}" srcOrd="2" destOrd="0" presId="urn:microsoft.com/office/officeart/2005/8/layout/hChevron3"/>
    <dgm:cxn modelId="{EC851837-E20A-4F16-9E12-D8DCBB58AE2E}" type="presParOf" srcId="{2495348B-4EDC-4DF1-9349-545033BB7798}" destId="{E58ECD4C-5AAD-4615-99E2-6183734F1CFD}" srcOrd="3" destOrd="0" presId="urn:microsoft.com/office/officeart/2005/8/layout/hChevron3"/>
    <dgm:cxn modelId="{52F0EADE-F6E4-4A48-BDDA-67FBC1B71F19}" type="presParOf" srcId="{2495348B-4EDC-4DF1-9349-545033BB7798}" destId="{11510610-ACF3-4884-9DFE-B311BEC53C55}" srcOrd="4" destOrd="0" presId="urn:microsoft.com/office/officeart/2005/8/layout/hChevron3"/>
    <dgm:cxn modelId="{011F0ABE-4C2A-415D-ABE4-457DA714F8AA}" type="presParOf" srcId="{2495348B-4EDC-4DF1-9349-545033BB7798}" destId="{DEE586BD-EDEA-4636-B02A-B41D206F490E}" srcOrd="5" destOrd="0" presId="urn:microsoft.com/office/officeart/2005/8/layout/hChevron3"/>
    <dgm:cxn modelId="{7AB5FD90-6A9B-4E6B-AFAC-16C624FACA15}" type="presParOf" srcId="{2495348B-4EDC-4DF1-9349-545033BB7798}" destId="{A92AFB50-CBA9-4360-A210-0F31A4808AE9}" srcOrd="6" destOrd="0" presId="urn:microsoft.com/office/officeart/2005/8/layout/hChevron3"/>
    <dgm:cxn modelId="{12C8DCB8-258B-4126-8C3B-56018ED2DEEA}" type="presParOf" srcId="{2495348B-4EDC-4DF1-9349-545033BB7798}" destId="{9F809F42-BD81-46E2-8E12-61B5544E9E52}" srcOrd="7" destOrd="0" presId="urn:microsoft.com/office/officeart/2005/8/layout/hChevron3"/>
    <dgm:cxn modelId="{91D78CF9-7FCA-47A4-8C4D-0CE2CEB4C00B}" type="presParOf" srcId="{2495348B-4EDC-4DF1-9349-545033BB7798}" destId="{099A55BF-8D0A-42E8-874F-7B4957EDEE67}" srcOrd="8" destOrd="0" presId="urn:microsoft.com/office/officeart/2005/8/layout/hChevron3"/>
    <dgm:cxn modelId="{6E638518-78CD-4DAF-AD89-D8D3996AE90D}" type="presParOf" srcId="{2495348B-4EDC-4DF1-9349-545033BB7798}" destId="{99D71048-C65C-4297-9EA6-6C1AB4512AC8}" srcOrd="9" destOrd="0" presId="urn:microsoft.com/office/officeart/2005/8/layout/hChevron3"/>
    <dgm:cxn modelId="{9269C1AE-B5E8-40CD-B25B-8E78B9E70831}"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ADD07F4D-ACCF-4313-B0B7-81ACA23394F7}" type="presOf" srcId="{5763AE6D-A3FD-4A92-B173-ADA21306DEB9}" destId="{19E589BC-0F67-4112-94D7-82CBB334FC49}" srcOrd="0" destOrd="0" presId="urn:microsoft.com/office/officeart/2005/8/layout/hChevron3"/>
    <dgm:cxn modelId="{6ECD4E31-16AD-4091-A43A-1DFF7175B822}" type="presOf" srcId="{D8C82C50-DED6-4E52-A2E3-07F049D6AC45}" destId="{11510610-ACF3-4884-9DFE-B311BEC53C55}" srcOrd="0" destOrd="0" presId="urn:microsoft.com/office/officeart/2005/8/layout/hChevron3"/>
    <dgm:cxn modelId="{17887F9F-AE86-4789-A0B4-26D1D8DE5B5C}" type="presOf" srcId="{24BBD745-97D2-4F5C-B4E9-B2475EFB244B}" destId="{A92AFB50-CBA9-4360-A210-0F31A4808AE9}"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4C2A5CA0-FCF6-40E9-9890-3850D35B3542}" type="presOf" srcId="{1659CC2E-CF15-4AB1-851B-CB891E0CC96F}" destId="{099A55BF-8D0A-42E8-874F-7B4957EDEE67}"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372AE2E4-9DA2-43F3-B4B6-DCE834575880}" srcId="{3643FBC9-90F5-4CD7-8885-E2AD91FCCE6A}" destId="{24BBD745-97D2-4F5C-B4E9-B2475EFB244B}" srcOrd="3" destOrd="0" parTransId="{3BD003AA-6E2F-438E-82A4-9F78D6984476}" sibTransId="{DCB08132-1FEE-49DB-8843-45F57605D072}"/>
    <dgm:cxn modelId="{78849ACB-E0F3-4685-9E29-F69F65B2D074}" type="presOf" srcId="{3643FBC9-90F5-4CD7-8885-E2AD91FCCE6A}" destId="{2495348B-4EDC-4DF1-9349-545033BB7798}" srcOrd="0" destOrd="0" presId="urn:microsoft.com/office/officeart/2005/8/layout/hChevron3"/>
    <dgm:cxn modelId="{2B016665-4F4E-48D0-8EBB-8538AB3B7338}" type="presOf" srcId="{2FD3E759-5A08-4E1F-B175-2B503FD42051}" destId="{B17089E3-073C-4FCF-BF51-C79F92E03DE0}"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9089E291-3D6F-434F-9EFB-E0356D42B64E}" type="presOf" srcId="{5B327AE9-02FB-4B3E-AACF-FBE9E994CC5D}" destId="{41084897-70B3-4E83-B056-4F933432420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0E6358CA-88C0-45D3-9C7A-A000295C996C}" type="presParOf" srcId="{2495348B-4EDC-4DF1-9349-545033BB7798}" destId="{19E589BC-0F67-4112-94D7-82CBB334FC49}" srcOrd="0" destOrd="0" presId="urn:microsoft.com/office/officeart/2005/8/layout/hChevron3"/>
    <dgm:cxn modelId="{8149D3ED-2199-4DD1-BDB5-B2850BADFAF7}" type="presParOf" srcId="{2495348B-4EDC-4DF1-9349-545033BB7798}" destId="{BABB0A75-F6E9-46D0-AF52-B0F54D41637C}" srcOrd="1" destOrd="0" presId="urn:microsoft.com/office/officeart/2005/8/layout/hChevron3"/>
    <dgm:cxn modelId="{DCC69222-9A9A-4A8F-AB83-68C1C65808C2}" type="presParOf" srcId="{2495348B-4EDC-4DF1-9349-545033BB7798}" destId="{B17089E3-073C-4FCF-BF51-C79F92E03DE0}" srcOrd="2" destOrd="0" presId="urn:microsoft.com/office/officeart/2005/8/layout/hChevron3"/>
    <dgm:cxn modelId="{E45C2C27-F2EA-43F7-B048-CA49432CDF77}" type="presParOf" srcId="{2495348B-4EDC-4DF1-9349-545033BB7798}" destId="{E58ECD4C-5AAD-4615-99E2-6183734F1CFD}" srcOrd="3" destOrd="0" presId="urn:microsoft.com/office/officeart/2005/8/layout/hChevron3"/>
    <dgm:cxn modelId="{10872A8C-6E70-491C-A27B-E4B5FF97F12B}" type="presParOf" srcId="{2495348B-4EDC-4DF1-9349-545033BB7798}" destId="{11510610-ACF3-4884-9DFE-B311BEC53C55}" srcOrd="4" destOrd="0" presId="urn:microsoft.com/office/officeart/2005/8/layout/hChevron3"/>
    <dgm:cxn modelId="{FCD3B2EB-418D-4F53-A692-EEE428B07120}" type="presParOf" srcId="{2495348B-4EDC-4DF1-9349-545033BB7798}" destId="{DEE586BD-EDEA-4636-B02A-B41D206F490E}" srcOrd="5" destOrd="0" presId="urn:microsoft.com/office/officeart/2005/8/layout/hChevron3"/>
    <dgm:cxn modelId="{BF8F9406-B955-4222-94E0-190C7AE3C835}" type="presParOf" srcId="{2495348B-4EDC-4DF1-9349-545033BB7798}" destId="{A92AFB50-CBA9-4360-A210-0F31A4808AE9}" srcOrd="6" destOrd="0" presId="urn:microsoft.com/office/officeart/2005/8/layout/hChevron3"/>
    <dgm:cxn modelId="{D49FB2BB-706C-4635-8287-23CB5D6C9CF0}" type="presParOf" srcId="{2495348B-4EDC-4DF1-9349-545033BB7798}" destId="{9F809F42-BD81-46E2-8E12-61B5544E9E52}" srcOrd="7" destOrd="0" presId="urn:microsoft.com/office/officeart/2005/8/layout/hChevron3"/>
    <dgm:cxn modelId="{F0070ABD-9515-4167-AD6C-57E4057C2F11}" type="presParOf" srcId="{2495348B-4EDC-4DF1-9349-545033BB7798}" destId="{099A55BF-8D0A-42E8-874F-7B4957EDEE67}" srcOrd="8" destOrd="0" presId="urn:microsoft.com/office/officeart/2005/8/layout/hChevron3"/>
    <dgm:cxn modelId="{3CBD8FE1-436C-43C3-B4B6-909F499985F3}" type="presParOf" srcId="{2495348B-4EDC-4DF1-9349-545033BB7798}" destId="{99D71048-C65C-4297-9EA6-6C1AB4512AC8}" srcOrd="9" destOrd="0" presId="urn:microsoft.com/office/officeart/2005/8/layout/hChevron3"/>
    <dgm:cxn modelId="{594F4D2D-7211-48E6-AF99-34D66ACB57E7}"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D03D40AF-EF17-47AC-AC6F-F6068E89A851}" type="presOf" srcId="{5B327AE9-02FB-4B3E-AACF-FBE9E994CC5D}" destId="{41084897-70B3-4E83-B056-4F9334324205}"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6C36C9F4-61EE-4600-BF3C-AF2748160FC5}" type="presOf" srcId="{1659CC2E-CF15-4AB1-851B-CB891E0CC96F}" destId="{099A55BF-8D0A-42E8-874F-7B4957EDEE67}" srcOrd="0" destOrd="0" presId="urn:microsoft.com/office/officeart/2005/8/layout/hChevron3"/>
    <dgm:cxn modelId="{4368825F-B9B5-4DD8-973A-1AC8DBA15F34}" type="presOf" srcId="{D8C82C50-DED6-4E52-A2E3-07F049D6AC45}" destId="{11510610-ACF3-4884-9DFE-B311BEC53C5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51F9F176-B374-4D6B-931D-52771B212395}"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A2D0849E-B070-4825-A770-8118D2DA6B30}" type="presOf" srcId="{3643FBC9-90F5-4CD7-8885-E2AD91FCCE6A}" destId="{2495348B-4EDC-4DF1-9349-545033BB7798}" srcOrd="0" destOrd="0" presId="urn:microsoft.com/office/officeart/2005/8/layout/hChevron3"/>
    <dgm:cxn modelId="{FF25E9F0-AD62-419B-AC32-8AAE6A6CA584}" srcId="{3643FBC9-90F5-4CD7-8885-E2AD91FCCE6A}" destId="{2FD3E759-5A08-4E1F-B175-2B503FD42051}" srcOrd="1" destOrd="0" parTransId="{7347C14F-C347-4C4F-A745-17ACEE47ABB3}" sibTransId="{1A9AEABC-C252-4652-B1B6-C6A4E66B337B}"/>
    <dgm:cxn modelId="{9F11C9DE-54B8-482B-946D-ECAB3D31C09F}" type="presOf" srcId="{24BBD745-97D2-4F5C-B4E9-B2475EFB244B}" destId="{A92AFB50-CBA9-4360-A210-0F31A4808AE9}"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04194DD4-1A64-4862-97D7-635C6E33545C}" type="presOf" srcId="{2FD3E759-5A08-4E1F-B175-2B503FD42051}" destId="{B17089E3-073C-4FCF-BF51-C79F92E03DE0}" srcOrd="0" destOrd="0" presId="urn:microsoft.com/office/officeart/2005/8/layout/hChevron3"/>
    <dgm:cxn modelId="{FA2D28E3-60D8-4999-974F-D93A73C46975}" type="presParOf" srcId="{2495348B-4EDC-4DF1-9349-545033BB7798}" destId="{19E589BC-0F67-4112-94D7-82CBB334FC49}" srcOrd="0" destOrd="0" presId="urn:microsoft.com/office/officeart/2005/8/layout/hChevron3"/>
    <dgm:cxn modelId="{F3CD5198-0E13-4DF4-BDF9-D36A91928E82}" type="presParOf" srcId="{2495348B-4EDC-4DF1-9349-545033BB7798}" destId="{BABB0A75-F6E9-46D0-AF52-B0F54D41637C}" srcOrd="1" destOrd="0" presId="urn:microsoft.com/office/officeart/2005/8/layout/hChevron3"/>
    <dgm:cxn modelId="{820E3568-0E3C-4D73-A517-809390545559}" type="presParOf" srcId="{2495348B-4EDC-4DF1-9349-545033BB7798}" destId="{B17089E3-073C-4FCF-BF51-C79F92E03DE0}" srcOrd="2" destOrd="0" presId="urn:microsoft.com/office/officeart/2005/8/layout/hChevron3"/>
    <dgm:cxn modelId="{AE3E69AA-20D0-42E2-BCE9-39073A18641A}" type="presParOf" srcId="{2495348B-4EDC-4DF1-9349-545033BB7798}" destId="{E58ECD4C-5AAD-4615-99E2-6183734F1CFD}" srcOrd="3" destOrd="0" presId="urn:microsoft.com/office/officeart/2005/8/layout/hChevron3"/>
    <dgm:cxn modelId="{4C576843-916F-4085-9E8D-67B045D24246}" type="presParOf" srcId="{2495348B-4EDC-4DF1-9349-545033BB7798}" destId="{11510610-ACF3-4884-9DFE-B311BEC53C55}" srcOrd="4" destOrd="0" presId="urn:microsoft.com/office/officeart/2005/8/layout/hChevron3"/>
    <dgm:cxn modelId="{76792A0C-02E4-47D3-9084-6D939A6B1FF0}" type="presParOf" srcId="{2495348B-4EDC-4DF1-9349-545033BB7798}" destId="{DEE586BD-EDEA-4636-B02A-B41D206F490E}" srcOrd="5" destOrd="0" presId="urn:microsoft.com/office/officeart/2005/8/layout/hChevron3"/>
    <dgm:cxn modelId="{1B8CC3C0-BFB2-4446-A741-D8450FF8E4A9}" type="presParOf" srcId="{2495348B-4EDC-4DF1-9349-545033BB7798}" destId="{A92AFB50-CBA9-4360-A210-0F31A4808AE9}" srcOrd="6" destOrd="0" presId="urn:microsoft.com/office/officeart/2005/8/layout/hChevron3"/>
    <dgm:cxn modelId="{9C07F854-8C71-4A03-AB2B-F1442AD854B1}" type="presParOf" srcId="{2495348B-4EDC-4DF1-9349-545033BB7798}" destId="{9F809F42-BD81-46E2-8E12-61B5544E9E52}" srcOrd="7" destOrd="0" presId="urn:microsoft.com/office/officeart/2005/8/layout/hChevron3"/>
    <dgm:cxn modelId="{803ECC29-07D2-41B9-8569-EE1D93CB7ABF}" type="presParOf" srcId="{2495348B-4EDC-4DF1-9349-545033BB7798}" destId="{099A55BF-8D0A-42E8-874F-7B4957EDEE67}" srcOrd="8" destOrd="0" presId="urn:microsoft.com/office/officeart/2005/8/layout/hChevron3"/>
    <dgm:cxn modelId="{69FE544C-638E-452A-8581-516C44472362}" type="presParOf" srcId="{2495348B-4EDC-4DF1-9349-545033BB7798}" destId="{99D71048-C65C-4297-9EA6-6C1AB4512AC8}" srcOrd="9" destOrd="0" presId="urn:microsoft.com/office/officeart/2005/8/layout/hChevron3"/>
    <dgm:cxn modelId="{628FB97F-BB5B-4473-AC3E-60D5F5A0477F}"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1379B473-8264-459C-A653-F173A5218872}" type="presOf" srcId="{D8C82C50-DED6-4E52-A2E3-07F049D6AC45}" destId="{11510610-ACF3-4884-9DFE-B311BEC53C55}" srcOrd="0" destOrd="0" presId="urn:microsoft.com/office/officeart/2005/8/layout/hChevron3"/>
    <dgm:cxn modelId="{2EFFE670-531D-4448-AB27-86789DD4B5F3}" type="presOf" srcId="{3643FBC9-90F5-4CD7-8885-E2AD91FCCE6A}" destId="{2495348B-4EDC-4DF1-9349-545033BB7798}"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B02A496E-22FF-4E3D-ABA0-8E44CEAC3BD8}" type="presOf" srcId="{5763AE6D-A3FD-4A92-B173-ADA21306DEB9}" destId="{19E589BC-0F67-4112-94D7-82CBB334FC49}" srcOrd="0" destOrd="0" presId="urn:microsoft.com/office/officeart/2005/8/layout/hChevron3"/>
    <dgm:cxn modelId="{55D6A122-A154-47BE-92AF-FB223107BE58}" type="presOf" srcId="{1659CC2E-CF15-4AB1-851B-CB891E0CC96F}" destId="{099A55BF-8D0A-42E8-874F-7B4957EDEE67}"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52C458F2-0445-4D3A-9C64-8F7EF1F10F26}" type="presOf" srcId="{5B327AE9-02FB-4B3E-AACF-FBE9E994CC5D}" destId="{41084897-70B3-4E83-B056-4F9334324205}" srcOrd="0" destOrd="0" presId="urn:microsoft.com/office/officeart/2005/8/layout/hChevron3"/>
    <dgm:cxn modelId="{64BF6FC4-6FD2-4B35-8658-5DFBCCBD4C78}" type="presOf" srcId="{2FD3E759-5A08-4E1F-B175-2B503FD42051}" destId="{B17089E3-073C-4FCF-BF51-C79F92E03DE0}" srcOrd="0" destOrd="0" presId="urn:microsoft.com/office/officeart/2005/8/layout/hChevron3"/>
    <dgm:cxn modelId="{589C069F-857C-4068-958C-6C9D210E3294}" type="presOf" srcId="{24BBD745-97D2-4F5C-B4E9-B2475EFB244B}" destId="{A92AFB50-CBA9-4360-A210-0F31A4808AE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DDD8D76A-19D3-429A-B759-B85BEF3AC34A}" type="presParOf" srcId="{2495348B-4EDC-4DF1-9349-545033BB7798}" destId="{19E589BC-0F67-4112-94D7-82CBB334FC49}" srcOrd="0" destOrd="0" presId="urn:microsoft.com/office/officeart/2005/8/layout/hChevron3"/>
    <dgm:cxn modelId="{5570B8C0-8FA8-4EAA-B42C-81F6F3D57765}" type="presParOf" srcId="{2495348B-4EDC-4DF1-9349-545033BB7798}" destId="{BABB0A75-F6E9-46D0-AF52-B0F54D41637C}" srcOrd="1" destOrd="0" presId="urn:microsoft.com/office/officeart/2005/8/layout/hChevron3"/>
    <dgm:cxn modelId="{89E33F69-3777-4586-8506-D9C6E7238D47}" type="presParOf" srcId="{2495348B-4EDC-4DF1-9349-545033BB7798}" destId="{B17089E3-073C-4FCF-BF51-C79F92E03DE0}" srcOrd="2" destOrd="0" presId="urn:microsoft.com/office/officeart/2005/8/layout/hChevron3"/>
    <dgm:cxn modelId="{F077DF38-4A78-4657-8AC6-D49AA3BE9814}" type="presParOf" srcId="{2495348B-4EDC-4DF1-9349-545033BB7798}" destId="{E58ECD4C-5AAD-4615-99E2-6183734F1CFD}" srcOrd="3" destOrd="0" presId="urn:microsoft.com/office/officeart/2005/8/layout/hChevron3"/>
    <dgm:cxn modelId="{05611B93-081A-46A7-8BF1-919BCB1AF2B9}" type="presParOf" srcId="{2495348B-4EDC-4DF1-9349-545033BB7798}" destId="{11510610-ACF3-4884-9DFE-B311BEC53C55}" srcOrd="4" destOrd="0" presId="urn:microsoft.com/office/officeart/2005/8/layout/hChevron3"/>
    <dgm:cxn modelId="{2FCED74F-0D32-4C4C-B6E0-4C3F78FA0AC8}" type="presParOf" srcId="{2495348B-4EDC-4DF1-9349-545033BB7798}" destId="{DEE586BD-EDEA-4636-B02A-B41D206F490E}" srcOrd="5" destOrd="0" presId="urn:microsoft.com/office/officeart/2005/8/layout/hChevron3"/>
    <dgm:cxn modelId="{56CA8EA0-25F5-41CC-BB48-B3694FC76E20}" type="presParOf" srcId="{2495348B-4EDC-4DF1-9349-545033BB7798}" destId="{A92AFB50-CBA9-4360-A210-0F31A4808AE9}" srcOrd="6" destOrd="0" presId="urn:microsoft.com/office/officeart/2005/8/layout/hChevron3"/>
    <dgm:cxn modelId="{6DDD4C60-ADB5-4AF5-B775-BFF1E2B0EDC1}" type="presParOf" srcId="{2495348B-4EDC-4DF1-9349-545033BB7798}" destId="{9F809F42-BD81-46E2-8E12-61B5544E9E52}" srcOrd="7" destOrd="0" presId="urn:microsoft.com/office/officeart/2005/8/layout/hChevron3"/>
    <dgm:cxn modelId="{14421D28-574E-4E01-BCCF-60EDA0FF81F7}" type="presParOf" srcId="{2495348B-4EDC-4DF1-9349-545033BB7798}" destId="{099A55BF-8D0A-42E8-874F-7B4957EDEE67}" srcOrd="8" destOrd="0" presId="urn:microsoft.com/office/officeart/2005/8/layout/hChevron3"/>
    <dgm:cxn modelId="{0217D4A3-570D-4B06-B861-1FA2B7AFA283}" type="presParOf" srcId="{2495348B-4EDC-4DF1-9349-545033BB7798}" destId="{99D71048-C65C-4297-9EA6-6C1AB4512AC8}" srcOrd="9" destOrd="0" presId="urn:microsoft.com/office/officeart/2005/8/layout/hChevron3"/>
    <dgm:cxn modelId="{2B23A15A-1F6A-4097-8BDE-E90A6B048344}"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6F724EA6-6BD1-4855-B0FF-900E6DCC2BCE}" type="presOf" srcId="{1659CC2E-CF15-4AB1-851B-CB891E0CC96F}" destId="{099A55BF-8D0A-42E8-874F-7B4957EDEE67}"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1BB31F2C-30D0-4CA7-ACC8-13DA80514A9F}" type="presOf" srcId="{5B327AE9-02FB-4B3E-AACF-FBE9E994CC5D}" destId="{41084897-70B3-4E83-B056-4F9334324205}"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6C8D1FFC-E318-44E4-BC5B-7B53ED9EFA55}" type="presOf" srcId="{5763AE6D-A3FD-4A92-B173-ADA21306DEB9}" destId="{19E589BC-0F67-4112-94D7-82CBB334FC4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A6F2FA7-A783-44C0-85A2-E6529C5500FA}" type="presOf" srcId="{D8C82C50-DED6-4E52-A2E3-07F049D6AC45}" destId="{11510610-ACF3-4884-9DFE-B311BEC53C55}" srcOrd="0" destOrd="0" presId="urn:microsoft.com/office/officeart/2005/8/layout/hChevron3"/>
    <dgm:cxn modelId="{91C3DA47-BAAC-4BC3-BB6A-99E7813A1A76}" type="presOf" srcId="{3643FBC9-90F5-4CD7-8885-E2AD91FCCE6A}" destId="{2495348B-4EDC-4DF1-9349-545033BB7798}"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051CA016-C1E8-439B-BB89-EC863FCA0446}" type="presOf" srcId="{24BBD745-97D2-4F5C-B4E9-B2475EFB244B}" destId="{A92AFB50-CBA9-4360-A210-0F31A4808AE9}" srcOrd="0" destOrd="0" presId="urn:microsoft.com/office/officeart/2005/8/layout/hChevron3"/>
    <dgm:cxn modelId="{FF25E9F0-AD62-419B-AC32-8AAE6A6CA584}" srcId="{3643FBC9-90F5-4CD7-8885-E2AD91FCCE6A}" destId="{2FD3E759-5A08-4E1F-B175-2B503FD42051}" srcOrd="1" destOrd="0" parTransId="{7347C14F-C347-4C4F-A745-17ACEE47ABB3}" sibTransId="{1A9AEABC-C252-4652-B1B6-C6A4E66B337B}"/>
    <dgm:cxn modelId="{35F537BD-5EC9-4E86-8970-91E9F849946D}" type="presOf" srcId="{2FD3E759-5A08-4E1F-B175-2B503FD42051}" destId="{B17089E3-073C-4FCF-BF51-C79F92E03DE0}"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73E7F597-B73A-479A-999C-1599DC40D3BE}" type="presParOf" srcId="{2495348B-4EDC-4DF1-9349-545033BB7798}" destId="{19E589BC-0F67-4112-94D7-82CBB334FC49}" srcOrd="0" destOrd="0" presId="urn:microsoft.com/office/officeart/2005/8/layout/hChevron3"/>
    <dgm:cxn modelId="{9DC0BBF8-E58E-4AEB-B7C9-568168275190}" type="presParOf" srcId="{2495348B-4EDC-4DF1-9349-545033BB7798}" destId="{BABB0A75-F6E9-46D0-AF52-B0F54D41637C}" srcOrd="1" destOrd="0" presId="urn:microsoft.com/office/officeart/2005/8/layout/hChevron3"/>
    <dgm:cxn modelId="{0F4EE3D1-F753-4550-8D99-E7E0199E54EA}" type="presParOf" srcId="{2495348B-4EDC-4DF1-9349-545033BB7798}" destId="{B17089E3-073C-4FCF-BF51-C79F92E03DE0}" srcOrd="2" destOrd="0" presId="urn:microsoft.com/office/officeart/2005/8/layout/hChevron3"/>
    <dgm:cxn modelId="{43D7A25B-DCB0-4043-AE55-91AEB00200C4}" type="presParOf" srcId="{2495348B-4EDC-4DF1-9349-545033BB7798}" destId="{E58ECD4C-5AAD-4615-99E2-6183734F1CFD}" srcOrd="3" destOrd="0" presId="urn:microsoft.com/office/officeart/2005/8/layout/hChevron3"/>
    <dgm:cxn modelId="{7B44D240-6BAA-45E8-B8DE-CD53E973D3AF}" type="presParOf" srcId="{2495348B-4EDC-4DF1-9349-545033BB7798}" destId="{11510610-ACF3-4884-9DFE-B311BEC53C55}" srcOrd="4" destOrd="0" presId="urn:microsoft.com/office/officeart/2005/8/layout/hChevron3"/>
    <dgm:cxn modelId="{B0E2D6F1-4D3C-4D1D-B821-A0678DB10ACB}" type="presParOf" srcId="{2495348B-4EDC-4DF1-9349-545033BB7798}" destId="{DEE586BD-EDEA-4636-B02A-B41D206F490E}" srcOrd="5" destOrd="0" presId="urn:microsoft.com/office/officeart/2005/8/layout/hChevron3"/>
    <dgm:cxn modelId="{AEAC45A5-104F-403C-A2F5-9A2241610428}" type="presParOf" srcId="{2495348B-4EDC-4DF1-9349-545033BB7798}" destId="{A92AFB50-CBA9-4360-A210-0F31A4808AE9}" srcOrd="6" destOrd="0" presId="urn:microsoft.com/office/officeart/2005/8/layout/hChevron3"/>
    <dgm:cxn modelId="{560C5F7F-35EB-4798-8D74-1B87A109BD89}" type="presParOf" srcId="{2495348B-4EDC-4DF1-9349-545033BB7798}" destId="{9F809F42-BD81-46E2-8E12-61B5544E9E52}" srcOrd="7" destOrd="0" presId="urn:microsoft.com/office/officeart/2005/8/layout/hChevron3"/>
    <dgm:cxn modelId="{654C38E3-BCC2-4AC2-B2E0-4762361F8813}" type="presParOf" srcId="{2495348B-4EDC-4DF1-9349-545033BB7798}" destId="{099A55BF-8D0A-42E8-874F-7B4957EDEE67}" srcOrd="8" destOrd="0" presId="urn:microsoft.com/office/officeart/2005/8/layout/hChevron3"/>
    <dgm:cxn modelId="{F54BD70C-F9CD-49E9-B9D0-611CCB137219}" type="presParOf" srcId="{2495348B-4EDC-4DF1-9349-545033BB7798}" destId="{99D71048-C65C-4297-9EA6-6C1AB4512AC8}" srcOrd="9" destOrd="0" presId="urn:microsoft.com/office/officeart/2005/8/layout/hChevron3"/>
    <dgm:cxn modelId="{6B8FB8AF-8339-457D-AC7F-E4EEFD31D02A}"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25DB5B76-6C83-4C8F-9FA0-015B8C94949C}" type="presOf" srcId="{3643FBC9-90F5-4CD7-8885-E2AD91FCCE6A}" destId="{2495348B-4EDC-4DF1-9349-545033BB7798}" srcOrd="0" destOrd="0" presId="urn:microsoft.com/office/officeart/2005/8/layout/hChevron3"/>
    <dgm:cxn modelId="{2CF1E5EA-6B08-46BE-ACB8-3422FE94928D}" type="presOf" srcId="{D8C82C50-DED6-4E52-A2E3-07F049D6AC45}" destId="{11510610-ACF3-4884-9DFE-B311BEC53C55}" srcOrd="0" destOrd="0" presId="urn:microsoft.com/office/officeart/2005/8/layout/hChevron3"/>
    <dgm:cxn modelId="{D52ABDC7-DD42-4A62-B587-6973B97487A2}"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B619509B-FDA9-4BD4-A401-AB153BF56B28}" type="presOf" srcId="{5B327AE9-02FB-4B3E-AACF-FBE9E994CC5D}" destId="{41084897-70B3-4E83-B056-4F9334324205}" srcOrd="0" destOrd="0" presId="urn:microsoft.com/office/officeart/2005/8/layout/hChevron3"/>
    <dgm:cxn modelId="{5F84027E-1154-455E-A729-102ED6109481}" type="presOf" srcId="{24BBD745-97D2-4F5C-B4E9-B2475EFB244B}" destId="{A92AFB50-CBA9-4360-A210-0F31A4808AE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49B96E30-842A-4B3F-A784-3DAAEF62E6F8}" type="presOf" srcId="{1659CC2E-CF15-4AB1-851B-CB891E0CC96F}" destId="{099A55BF-8D0A-42E8-874F-7B4957EDEE67}"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AF0F5651-C753-4A43-B01F-2077557FE764}" type="presOf" srcId="{5763AE6D-A3FD-4A92-B173-ADA21306DEB9}" destId="{19E589BC-0F67-4112-94D7-82CBB334FC49}" srcOrd="0" destOrd="0" presId="urn:microsoft.com/office/officeart/2005/8/layout/hChevron3"/>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AB09330D-9B6F-4770-B80C-F3E6878FBBB7}" type="presParOf" srcId="{2495348B-4EDC-4DF1-9349-545033BB7798}" destId="{19E589BC-0F67-4112-94D7-82CBB334FC49}" srcOrd="0" destOrd="0" presId="urn:microsoft.com/office/officeart/2005/8/layout/hChevron3"/>
    <dgm:cxn modelId="{BF686D3C-BC5F-4BE9-AA4A-D92F97CE15F7}" type="presParOf" srcId="{2495348B-4EDC-4DF1-9349-545033BB7798}" destId="{BABB0A75-F6E9-46D0-AF52-B0F54D41637C}" srcOrd="1" destOrd="0" presId="urn:microsoft.com/office/officeart/2005/8/layout/hChevron3"/>
    <dgm:cxn modelId="{7CCC6FBB-8F17-4C68-BA09-A050E2913FCE}" type="presParOf" srcId="{2495348B-4EDC-4DF1-9349-545033BB7798}" destId="{B17089E3-073C-4FCF-BF51-C79F92E03DE0}" srcOrd="2" destOrd="0" presId="urn:microsoft.com/office/officeart/2005/8/layout/hChevron3"/>
    <dgm:cxn modelId="{545EF7B5-152C-4D6D-8D5F-E8C68A544296}" type="presParOf" srcId="{2495348B-4EDC-4DF1-9349-545033BB7798}" destId="{E58ECD4C-5AAD-4615-99E2-6183734F1CFD}" srcOrd="3" destOrd="0" presId="urn:microsoft.com/office/officeart/2005/8/layout/hChevron3"/>
    <dgm:cxn modelId="{90F760A4-FE1F-4A72-B950-71921E2E3B96}" type="presParOf" srcId="{2495348B-4EDC-4DF1-9349-545033BB7798}" destId="{11510610-ACF3-4884-9DFE-B311BEC53C55}" srcOrd="4" destOrd="0" presId="urn:microsoft.com/office/officeart/2005/8/layout/hChevron3"/>
    <dgm:cxn modelId="{E3600951-1C6D-4133-BEFE-4E44CA5F81DA}" type="presParOf" srcId="{2495348B-4EDC-4DF1-9349-545033BB7798}" destId="{DEE586BD-EDEA-4636-B02A-B41D206F490E}" srcOrd="5" destOrd="0" presId="urn:microsoft.com/office/officeart/2005/8/layout/hChevron3"/>
    <dgm:cxn modelId="{1A16701E-5DB9-4934-B654-EE967CCBB2B3}" type="presParOf" srcId="{2495348B-4EDC-4DF1-9349-545033BB7798}" destId="{A92AFB50-CBA9-4360-A210-0F31A4808AE9}" srcOrd="6" destOrd="0" presId="urn:microsoft.com/office/officeart/2005/8/layout/hChevron3"/>
    <dgm:cxn modelId="{E7DE3810-A71D-4F09-94E0-96401A6CF97D}" type="presParOf" srcId="{2495348B-4EDC-4DF1-9349-545033BB7798}" destId="{9F809F42-BD81-46E2-8E12-61B5544E9E52}" srcOrd="7" destOrd="0" presId="urn:microsoft.com/office/officeart/2005/8/layout/hChevron3"/>
    <dgm:cxn modelId="{68BBE405-97E0-4227-B846-F8389E914AB9}" type="presParOf" srcId="{2495348B-4EDC-4DF1-9349-545033BB7798}" destId="{099A55BF-8D0A-42E8-874F-7B4957EDEE67}" srcOrd="8" destOrd="0" presId="urn:microsoft.com/office/officeart/2005/8/layout/hChevron3"/>
    <dgm:cxn modelId="{55FA43C5-7948-487D-BE8B-F76A28793233}" type="presParOf" srcId="{2495348B-4EDC-4DF1-9349-545033BB7798}" destId="{99D71048-C65C-4297-9EA6-6C1AB4512AC8}" srcOrd="9" destOrd="0" presId="urn:microsoft.com/office/officeart/2005/8/layout/hChevron3"/>
    <dgm:cxn modelId="{49370C58-D93E-4154-B09F-C955DF8E7B4B}"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7102B1B1-366C-644A-B288-F021F6EA69FF}" type="presOf" srcId="{3643FBC9-90F5-4CD7-8885-E2AD91FCCE6A}" destId="{2495348B-4EDC-4DF1-9349-545033BB7798}" srcOrd="0" destOrd="0" presId="urn:microsoft.com/office/officeart/2005/8/layout/hChevron3"/>
    <dgm:cxn modelId="{8AA35AA3-3DF2-F94E-A320-D22D800DEDD8}"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560DCAC3-5533-AC4A-B490-ACEAE50820B3}" type="presOf" srcId="{5763AE6D-A3FD-4A92-B173-ADA21306DEB9}" destId="{19E589BC-0F67-4112-94D7-82CBB334FC49}" srcOrd="0" destOrd="0" presId="urn:microsoft.com/office/officeart/2005/8/layout/hChevron3"/>
    <dgm:cxn modelId="{E37B3F05-61E2-2542-95E6-47BED37876C3}"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32AB0512-45EE-0745-8366-326D723942E5}" type="presOf" srcId="{1659CC2E-CF15-4AB1-851B-CB891E0CC96F}" destId="{099A55BF-8D0A-42E8-874F-7B4957EDEE67}" srcOrd="0" destOrd="0" presId="urn:microsoft.com/office/officeart/2005/8/layout/hChevron3"/>
    <dgm:cxn modelId="{E0434035-5F3A-AF4E-9767-0E023CC168EA}" type="presOf" srcId="{D8C82C50-DED6-4E52-A2E3-07F049D6AC45}" destId="{11510610-ACF3-4884-9DFE-B311BEC53C55}" srcOrd="0" destOrd="0" presId="urn:microsoft.com/office/officeart/2005/8/layout/hChevron3"/>
    <dgm:cxn modelId="{63FADB88-3233-F047-A9CD-78C0857F6A0F}" type="presOf" srcId="{24BBD745-97D2-4F5C-B4E9-B2475EFB244B}" destId="{A92AFB50-CBA9-4360-A210-0F31A4808AE9}"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37733FDD-6301-6046-934B-9F09D25E98BC}" type="presParOf" srcId="{2495348B-4EDC-4DF1-9349-545033BB7798}" destId="{19E589BC-0F67-4112-94D7-82CBB334FC49}" srcOrd="0" destOrd="0" presId="urn:microsoft.com/office/officeart/2005/8/layout/hChevron3"/>
    <dgm:cxn modelId="{66C8FFEA-0224-1C40-8366-49710F22E1C4}" type="presParOf" srcId="{2495348B-4EDC-4DF1-9349-545033BB7798}" destId="{BABB0A75-F6E9-46D0-AF52-B0F54D41637C}" srcOrd="1" destOrd="0" presId="urn:microsoft.com/office/officeart/2005/8/layout/hChevron3"/>
    <dgm:cxn modelId="{B25BA457-D681-1340-870A-D82C426DB114}" type="presParOf" srcId="{2495348B-4EDC-4DF1-9349-545033BB7798}" destId="{B17089E3-073C-4FCF-BF51-C79F92E03DE0}" srcOrd="2" destOrd="0" presId="urn:microsoft.com/office/officeart/2005/8/layout/hChevron3"/>
    <dgm:cxn modelId="{F74AEE45-4941-5147-A6B8-1F2A32666955}" type="presParOf" srcId="{2495348B-4EDC-4DF1-9349-545033BB7798}" destId="{E58ECD4C-5AAD-4615-99E2-6183734F1CFD}" srcOrd="3" destOrd="0" presId="urn:microsoft.com/office/officeart/2005/8/layout/hChevron3"/>
    <dgm:cxn modelId="{055BDD47-BBCF-164D-ADC1-B8138BD9820A}" type="presParOf" srcId="{2495348B-4EDC-4DF1-9349-545033BB7798}" destId="{11510610-ACF3-4884-9DFE-B311BEC53C55}" srcOrd="4" destOrd="0" presId="urn:microsoft.com/office/officeart/2005/8/layout/hChevron3"/>
    <dgm:cxn modelId="{0DFED696-7C5F-8B45-8627-10CE817A1262}" type="presParOf" srcId="{2495348B-4EDC-4DF1-9349-545033BB7798}" destId="{DEE586BD-EDEA-4636-B02A-B41D206F490E}" srcOrd="5" destOrd="0" presId="urn:microsoft.com/office/officeart/2005/8/layout/hChevron3"/>
    <dgm:cxn modelId="{D29CD292-EA15-5A48-9E70-23B68874E230}" type="presParOf" srcId="{2495348B-4EDC-4DF1-9349-545033BB7798}" destId="{A92AFB50-CBA9-4360-A210-0F31A4808AE9}" srcOrd="6" destOrd="0" presId="urn:microsoft.com/office/officeart/2005/8/layout/hChevron3"/>
    <dgm:cxn modelId="{FD65382E-1211-F540-B60E-D78FC3816629}" type="presParOf" srcId="{2495348B-4EDC-4DF1-9349-545033BB7798}" destId="{9F809F42-BD81-46E2-8E12-61B5544E9E52}" srcOrd="7" destOrd="0" presId="urn:microsoft.com/office/officeart/2005/8/layout/hChevron3"/>
    <dgm:cxn modelId="{B209E44D-8241-1C4F-9DA0-43D8A72A5FB5}" type="presParOf" srcId="{2495348B-4EDC-4DF1-9349-545033BB7798}" destId="{099A55BF-8D0A-42E8-874F-7B4957EDEE67}" srcOrd="8" destOrd="0" presId="urn:microsoft.com/office/officeart/2005/8/layout/hChevron3"/>
    <dgm:cxn modelId="{340A31E9-2389-404E-A592-15E5C1728307}" type="presParOf" srcId="{2495348B-4EDC-4DF1-9349-545033BB7798}" destId="{99D71048-C65C-4297-9EA6-6C1AB4512AC8}" srcOrd="9" destOrd="0" presId="urn:microsoft.com/office/officeart/2005/8/layout/hChevron3"/>
    <dgm:cxn modelId="{2F7795E2-1604-F142-A299-1D2483BDB44C}"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F913D576-F89F-4072-849D-7C66904A8439}" type="presOf" srcId="{24BBD745-97D2-4F5C-B4E9-B2475EFB244B}" destId="{A92AFB50-CBA9-4360-A210-0F31A4808AE9}" srcOrd="0" destOrd="0" presId="urn:microsoft.com/office/officeart/2005/8/layout/hChevron3"/>
    <dgm:cxn modelId="{7E7DE753-EB5B-4226-B28A-97124645410D}"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A7A498E9-B7FC-49E7-829A-5EF82F2805D4}" type="presOf" srcId="{1659CC2E-CF15-4AB1-851B-CB891E0CC96F}" destId="{099A55BF-8D0A-42E8-874F-7B4957EDEE67}" srcOrd="0" destOrd="0" presId="urn:microsoft.com/office/officeart/2005/8/layout/hChevron3"/>
    <dgm:cxn modelId="{4FC85DD9-95BC-4D03-8E1D-3D7DD4FC7D39}" type="presOf" srcId="{5763AE6D-A3FD-4A92-B173-ADA21306DEB9}" destId="{19E589BC-0F67-4112-94D7-82CBB334FC49}" srcOrd="0" destOrd="0" presId="urn:microsoft.com/office/officeart/2005/8/layout/hChevron3"/>
    <dgm:cxn modelId="{D57D4F0F-FF6C-4EF5-8F10-46E14BD1C591}" type="presOf" srcId="{D8C82C50-DED6-4E52-A2E3-07F049D6AC45}" destId="{11510610-ACF3-4884-9DFE-B311BEC53C5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B02C999C-88D6-4985-B68F-566CD38FC6D2}" type="presOf" srcId="{2FD3E759-5A08-4E1F-B175-2B503FD42051}" destId="{B17089E3-073C-4FCF-BF51-C79F92E03DE0}"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8CF9C124-E8EE-439C-8BC6-CD975A631434}" type="presOf" srcId="{3643FBC9-90F5-4CD7-8885-E2AD91FCCE6A}" destId="{2495348B-4EDC-4DF1-9349-545033BB7798}" srcOrd="0" destOrd="0" presId="urn:microsoft.com/office/officeart/2005/8/layout/hChevron3"/>
    <dgm:cxn modelId="{91FE6845-08D2-432F-803B-5F07BFAAB749}" type="presParOf" srcId="{2495348B-4EDC-4DF1-9349-545033BB7798}" destId="{19E589BC-0F67-4112-94D7-82CBB334FC49}" srcOrd="0" destOrd="0" presId="urn:microsoft.com/office/officeart/2005/8/layout/hChevron3"/>
    <dgm:cxn modelId="{0F8F49D1-A4D1-44B4-BEF2-6246623CDE1E}" type="presParOf" srcId="{2495348B-4EDC-4DF1-9349-545033BB7798}" destId="{BABB0A75-F6E9-46D0-AF52-B0F54D41637C}" srcOrd="1" destOrd="0" presId="urn:microsoft.com/office/officeart/2005/8/layout/hChevron3"/>
    <dgm:cxn modelId="{550894D1-41FB-4ACA-A54E-26B1E36297E6}" type="presParOf" srcId="{2495348B-4EDC-4DF1-9349-545033BB7798}" destId="{B17089E3-073C-4FCF-BF51-C79F92E03DE0}" srcOrd="2" destOrd="0" presId="urn:microsoft.com/office/officeart/2005/8/layout/hChevron3"/>
    <dgm:cxn modelId="{E40B7525-A902-4825-AAAD-006E00613D2B}" type="presParOf" srcId="{2495348B-4EDC-4DF1-9349-545033BB7798}" destId="{E58ECD4C-5AAD-4615-99E2-6183734F1CFD}" srcOrd="3" destOrd="0" presId="urn:microsoft.com/office/officeart/2005/8/layout/hChevron3"/>
    <dgm:cxn modelId="{B5EEFF41-F475-44D3-86AD-0EBE634ABA48}" type="presParOf" srcId="{2495348B-4EDC-4DF1-9349-545033BB7798}" destId="{11510610-ACF3-4884-9DFE-B311BEC53C55}" srcOrd="4" destOrd="0" presId="urn:microsoft.com/office/officeart/2005/8/layout/hChevron3"/>
    <dgm:cxn modelId="{92A5CEC9-D6B6-4B46-8EC0-0EC25B07F56C}" type="presParOf" srcId="{2495348B-4EDC-4DF1-9349-545033BB7798}" destId="{DEE586BD-EDEA-4636-B02A-B41D206F490E}" srcOrd="5" destOrd="0" presId="urn:microsoft.com/office/officeart/2005/8/layout/hChevron3"/>
    <dgm:cxn modelId="{8C48BEB7-B642-453B-9558-4D99C09204D3}" type="presParOf" srcId="{2495348B-4EDC-4DF1-9349-545033BB7798}" destId="{A92AFB50-CBA9-4360-A210-0F31A4808AE9}" srcOrd="6" destOrd="0" presId="urn:microsoft.com/office/officeart/2005/8/layout/hChevron3"/>
    <dgm:cxn modelId="{DC55D44C-992D-4ED7-A921-8B565CDD79AD}" type="presParOf" srcId="{2495348B-4EDC-4DF1-9349-545033BB7798}" destId="{9F809F42-BD81-46E2-8E12-61B5544E9E52}" srcOrd="7" destOrd="0" presId="urn:microsoft.com/office/officeart/2005/8/layout/hChevron3"/>
    <dgm:cxn modelId="{ABA6EE85-FD9C-4FFE-9023-A40542E4493B}" type="presParOf" srcId="{2495348B-4EDC-4DF1-9349-545033BB7798}" destId="{099A55BF-8D0A-42E8-874F-7B4957EDEE67}" srcOrd="8" destOrd="0" presId="urn:microsoft.com/office/officeart/2005/8/layout/hChevron3"/>
    <dgm:cxn modelId="{AC5D1F02-506F-4536-8E95-E602267FAB9F}" type="presParOf" srcId="{2495348B-4EDC-4DF1-9349-545033BB7798}" destId="{99D71048-C65C-4297-9EA6-6C1AB4512AC8}" srcOrd="9" destOrd="0" presId="urn:microsoft.com/office/officeart/2005/8/layout/hChevron3"/>
    <dgm:cxn modelId="{E377BDE2-FF94-4D41-AE4F-D75382279065}"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pPr>
        <a:solidFill>
          <a:schemeClr val="accent1"/>
        </a:solidFill>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pPr>
        <a:solidFill>
          <a:schemeClr val="bg2"/>
        </a:solidFill>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pPr>
        <a:solidFill>
          <a:schemeClr val="bg2"/>
        </a:solidFill>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pPr>
        <a:solidFill>
          <a:schemeClr val="bg2"/>
        </a:solidFill>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577CC551-094E-4878-8334-1B196EDC49CF}" type="presOf" srcId="{D8C82C50-DED6-4E52-A2E3-07F049D6AC45}" destId="{11510610-ACF3-4884-9DFE-B311BEC53C55}" srcOrd="0" destOrd="0" presId="urn:microsoft.com/office/officeart/2005/8/layout/hChevron3"/>
    <dgm:cxn modelId="{264BE277-B6F8-4EAA-866A-548C98BD4184}" type="presOf" srcId="{1659CC2E-CF15-4AB1-851B-CB891E0CC96F}" destId="{099A55BF-8D0A-42E8-874F-7B4957EDEE67}" srcOrd="0" destOrd="0" presId="urn:microsoft.com/office/officeart/2005/8/layout/hChevron3"/>
    <dgm:cxn modelId="{072C5CF3-51F3-4223-A155-F5A883CDDA5F}" type="presOf" srcId="{5B327AE9-02FB-4B3E-AACF-FBE9E994CC5D}" destId="{41084897-70B3-4E83-B056-4F9334324205}"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EA63E339-D85F-44F6-B9C4-8B7273E2F9CF}" type="presOf" srcId="{2FD3E759-5A08-4E1F-B175-2B503FD42051}" destId="{B17089E3-073C-4FCF-BF51-C79F92E03DE0}"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078B5580-EB41-400E-9AD3-3D2CE187D489}" type="presOf" srcId="{3643FBC9-90F5-4CD7-8885-E2AD91FCCE6A}" destId="{2495348B-4EDC-4DF1-9349-545033BB7798}"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BB0E2706-1A47-49EE-BA8F-B806AF408E71}" type="presOf" srcId="{24BBD745-97D2-4F5C-B4E9-B2475EFB244B}" destId="{A92AFB50-CBA9-4360-A210-0F31A4808AE9}" srcOrd="0" destOrd="0" presId="urn:microsoft.com/office/officeart/2005/8/layout/hChevron3"/>
    <dgm:cxn modelId="{EADF5A7A-C837-4804-A2EE-064850720DBF}" type="presOf" srcId="{5763AE6D-A3FD-4A92-B173-ADA21306DEB9}" destId="{19E589BC-0F67-4112-94D7-82CBB334FC49}"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E465A643-A6EA-41C1-9B6B-702640701055}" type="presParOf" srcId="{2495348B-4EDC-4DF1-9349-545033BB7798}" destId="{19E589BC-0F67-4112-94D7-82CBB334FC49}" srcOrd="0" destOrd="0" presId="urn:microsoft.com/office/officeart/2005/8/layout/hChevron3"/>
    <dgm:cxn modelId="{D5756145-CDBC-4CA6-B906-63AF7517C4DD}" type="presParOf" srcId="{2495348B-4EDC-4DF1-9349-545033BB7798}" destId="{BABB0A75-F6E9-46D0-AF52-B0F54D41637C}" srcOrd="1" destOrd="0" presId="urn:microsoft.com/office/officeart/2005/8/layout/hChevron3"/>
    <dgm:cxn modelId="{7C283CAF-7EB9-474F-B017-6431A684E367}" type="presParOf" srcId="{2495348B-4EDC-4DF1-9349-545033BB7798}" destId="{B17089E3-073C-4FCF-BF51-C79F92E03DE0}" srcOrd="2" destOrd="0" presId="urn:microsoft.com/office/officeart/2005/8/layout/hChevron3"/>
    <dgm:cxn modelId="{3435395F-0266-41E9-B4F8-F6B8B25F2258}" type="presParOf" srcId="{2495348B-4EDC-4DF1-9349-545033BB7798}" destId="{E58ECD4C-5AAD-4615-99E2-6183734F1CFD}" srcOrd="3" destOrd="0" presId="urn:microsoft.com/office/officeart/2005/8/layout/hChevron3"/>
    <dgm:cxn modelId="{59910F61-C5C3-4AE1-8581-0D7C543A625A}" type="presParOf" srcId="{2495348B-4EDC-4DF1-9349-545033BB7798}" destId="{11510610-ACF3-4884-9DFE-B311BEC53C55}" srcOrd="4" destOrd="0" presId="urn:microsoft.com/office/officeart/2005/8/layout/hChevron3"/>
    <dgm:cxn modelId="{57318505-45C8-45B1-877C-2E206610C5D9}" type="presParOf" srcId="{2495348B-4EDC-4DF1-9349-545033BB7798}" destId="{DEE586BD-EDEA-4636-B02A-B41D206F490E}" srcOrd="5" destOrd="0" presId="urn:microsoft.com/office/officeart/2005/8/layout/hChevron3"/>
    <dgm:cxn modelId="{3E58D053-630C-492F-B688-5B41266B326C}" type="presParOf" srcId="{2495348B-4EDC-4DF1-9349-545033BB7798}" destId="{A92AFB50-CBA9-4360-A210-0F31A4808AE9}" srcOrd="6" destOrd="0" presId="urn:microsoft.com/office/officeart/2005/8/layout/hChevron3"/>
    <dgm:cxn modelId="{84FDAE27-B116-43A8-852B-478F3E204A3F}" type="presParOf" srcId="{2495348B-4EDC-4DF1-9349-545033BB7798}" destId="{9F809F42-BD81-46E2-8E12-61B5544E9E52}" srcOrd="7" destOrd="0" presId="urn:microsoft.com/office/officeart/2005/8/layout/hChevron3"/>
    <dgm:cxn modelId="{8DAE5A40-9790-44D5-8398-C64C6F5331BD}" type="presParOf" srcId="{2495348B-4EDC-4DF1-9349-545033BB7798}" destId="{099A55BF-8D0A-42E8-874F-7B4957EDEE67}" srcOrd="8" destOrd="0" presId="urn:microsoft.com/office/officeart/2005/8/layout/hChevron3"/>
    <dgm:cxn modelId="{36C26880-A2BA-4E07-A48E-0F98C053F494}" type="presParOf" srcId="{2495348B-4EDC-4DF1-9349-545033BB7798}" destId="{99D71048-C65C-4297-9EA6-6C1AB4512AC8}" srcOrd="9" destOrd="0" presId="urn:microsoft.com/office/officeart/2005/8/layout/hChevron3"/>
    <dgm:cxn modelId="{AD3AB096-5485-494B-B12C-1D0E61C54044}"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597B540E-D8D9-48CD-9E1D-36DAF8196D39}" type="presOf" srcId="{5B327AE9-02FB-4B3E-AACF-FBE9E994CC5D}" destId="{41084897-70B3-4E83-B056-4F9334324205}" srcOrd="0" destOrd="0" presId="urn:microsoft.com/office/officeart/2005/8/layout/hChevron3"/>
    <dgm:cxn modelId="{E7255479-6C60-409A-802D-435A90892810}" type="presOf" srcId="{D8C82C50-DED6-4E52-A2E3-07F049D6AC45}" destId="{11510610-ACF3-4884-9DFE-B311BEC53C5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9A80ADE7-30A6-4D98-9820-3108FDD73EEF}" type="presOf" srcId="{2FD3E759-5A08-4E1F-B175-2B503FD42051}" destId="{B17089E3-073C-4FCF-BF51-C79F92E03DE0}" srcOrd="0" destOrd="0" presId="urn:microsoft.com/office/officeart/2005/8/layout/hChevron3"/>
    <dgm:cxn modelId="{0B5D7617-E12B-43A8-9A40-02C69C2A6F1E}" type="presOf" srcId="{24BBD745-97D2-4F5C-B4E9-B2475EFB244B}" destId="{A92AFB50-CBA9-4360-A210-0F31A4808AE9}" srcOrd="0" destOrd="0" presId="urn:microsoft.com/office/officeart/2005/8/layout/hChevron3"/>
    <dgm:cxn modelId="{0C95DA5E-8E50-48AA-AC23-28C7A3125087}"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0AFAAEBF-4680-4D20-B6B3-E2AA70F77080}" type="presOf" srcId="{3643FBC9-90F5-4CD7-8885-E2AD91FCCE6A}" destId="{2495348B-4EDC-4DF1-9349-545033BB7798}" srcOrd="0" destOrd="0" presId="urn:microsoft.com/office/officeart/2005/8/layout/hChevron3"/>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33F9970E-ADE3-4110-AF57-0F74022A2F73}" type="presOf" srcId="{1659CC2E-CF15-4AB1-851B-CB891E0CC96F}" destId="{099A55BF-8D0A-42E8-874F-7B4957EDEE67}" srcOrd="0" destOrd="0" presId="urn:microsoft.com/office/officeart/2005/8/layout/hChevron3"/>
    <dgm:cxn modelId="{09B41278-D0CC-40CD-AF53-3290990AA445}" type="presParOf" srcId="{2495348B-4EDC-4DF1-9349-545033BB7798}" destId="{19E589BC-0F67-4112-94D7-82CBB334FC49}" srcOrd="0" destOrd="0" presId="urn:microsoft.com/office/officeart/2005/8/layout/hChevron3"/>
    <dgm:cxn modelId="{AAAC2D10-03EB-4637-AA42-09ED2918C693}" type="presParOf" srcId="{2495348B-4EDC-4DF1-9349-545033BB7798}" destId="{BABB0A75-F6E9-46D0-AF52-B0F54D41637C}" srcOrd="1" destOrd="0" presId="urn:microsoft.com/office/officeart/2005/8/layout/hChevron3"/>
    <dgm:cxn modelId="{ACB69D1D-B289-464E-A518-AF55CBAD31D2}" type="presParOf" srcId="{2495348B-4EDC-4DF1-9349-545033BB7798}" destId="{B17089E3-073C-4FCF-BF51-C79F92E03DE0}" srcOrd="2" destOrd="0" presId="urn:microsoft.com/office/officeart/2005/8/layout/hChevron3"/>
    <dgm:cxn modelId="{2AB687EE-A218-4FE5-9336-59732C35EAF4}" type="presParOf" srcId="{2495348B-4EDC-4DF1-9349-545033BB7798}" destId="{E58ECD4C-5AAD-4615-99E2-6183734F1CFD}" srcOrd="3" destOrd="0" presId="urn:microsoft.com/office/officeart/2005/8/layout/hChevron3"/>
    <dgm:cxn modelId="{31DCD905-47E0-44BF-979B-54C011F0F7FA}" type="presParOf" srcId="{2495348B-4EDC-4DF1-9349-545033BB7798}" destId="{11510610-ACF3-4884-9DFE-B311BEC53C55}" srcOrd="4" destOrd="0" presId="urn:microsoft.com/office/officeart/2005/8/layout/hChevron3"/>
    <dgm:cxn modelId="{548EAB59-D740-4129-BD8D-A9A0C0EACF04}" type="presParOf" srcId="{2495348B-4EDC-4DF1-9349-545033BB7798}" destId="{DEE586BD-EDEA-4636-B02A-B41D206F490E}" srcOrd="5" destOrd="0" presId="urn:microsoft.com/office/officeart/2005/8/layout/hChevron3"/>
    <dgm:cxn modelId="{890BC4D0-7D47-4B8F-B91D-E42BAB21C54B}" type="presParOf" srcId="{2495348B-4EDC-4DF1-9349-545033BB7798}" destId="{A92AFB50-CBA9-4360-A210-0F31A4808AE9}" srcOrd="6" destOrd="0" presId="urn:microsoft.com/office/officeart/2005/8/layout/hChevron3"/>
    <dgm:cxn modelId="{87A873AF-BB65-4363-86D2-87029C12121D}" type="presParOf" srcId="{2495348B-4EDC-4DF1-9349-545033BB7798}" destId="{9F809F42-BD81-46E2-8E12-61B5544E9E52}" srcOrd="7" destOrd="0" presId="urn:microsoft.com/office/officeart/2005/8/layout/hChevron3"/>
    <dgm:cxn modelId="{CFF79305-B013-4265-B676-ADDB4384A7E1}" type="presParOf" srcId="{2495348B-4EDC-4DF1-9349-545033BB7798}" destId="{099A55BF-8D0A-42E8-874F-7B4957EDEE67}" srcOrd="8" destOrd="0" presId="urn:microsoft.com/office/officeart/2005/8/layout/hChevron3"/>
    <dgm:cxn modelId="{E35D55E5-68B0-4A56-B8BA-870B7240ECF9}" type="presParOf" srcId="{2495348B-4EDC-4DF1-9349-545033BB7798}" destId="{99D71048-C65C-4297-9EA6-6C1AB4512AC8}" srcOrd="9" destOrd="0" presId="urn:microsoft.com/office/officeart/2005/8/layout/hChevron3"/>
    <dgm:cxn modelId="{3BDFA88F-32BC-44B0-88FF-AD3529C49920}"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8F9B750-C81C-D24C-9C97-CFC5C99954CC}" type="presOf" srcId="{5763AE6D-A3FD-4A92-B173-ADA21306DEB9}" destId="{19E589BC-0F67-4112-94D7-82CBB334FC49}" srcOrd="0" destOrd="0" presId="urn:microsoft.com/office/officeart/2005/8/layout/hChevron3"/>
    <dgm:cxn modelId="{2A1045F4-F4CD-504E-8740-63441D7EF7C7}" type="presOf" srcId="{D8C82C50-DED6-4E52-A2E3-07F049D6AC45}" destId="{11510610-ACF3-4884-9DFE-B311BEC53C55}" srcOrd="0" destOrd="0" presId="urn:microsoft.com/office/officeart/2005/8/layout/hChevron3"/>
    <dgm:cxn modelId="{1C07FBBC-4DFD-F04A-9710-862894D2A9E9}"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D86DBE33-BED8-E345-8D71-E189956E136E}" type="presOf" srcId="{3643FBC9-90F5-4CD7-8885-E2AD91FCCE6A}" destId="{2495348B-4EDC-4DF1-9349-545033BB7798}" srcOrd="0" destOrd="0" presId="urn:microsoft.com/office/officeart/2005/8/layout/hChevron3"/>
    <dgm:cxn modelId="{28D5FEFB-1584-6040-B8B1-3BF6E92E395D}"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5526DCDB-C401-3B47-A39B-46B38ADEDA9F}" type="presOf" srcId="{1659CC2E-CF15-4AB1-851B-CB891E0CC96F}" destId="{099A55BF-8D0A-42E8-874F-7B4957EDEE67}" srcOrd="0" destOrd="0" presId="urn:microsoft.com/office/officeart/2005/8/layout/hChevron3"/>
    <dgm:cxn modelId="{C49A82A3-40D3-F748-AB0D-9B9C5A7DB036}" type="presOf" srcId="{24BBD745-97D2-4F5C-B4E9-B2475EFB244B}" destId="{A92AFB50-CBA9-4360-A210-0F31A4808AE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8D5CD198-5DDD-5449-9650-E2FD4C751221}" type="presParOf" srcId="{2495348B-4EDC-4DF1-9349-545033BB7798}" destId="{19E589BC-0F67-4112-94D7-82CBB334FC49}" srcOrd="0" destOrd="0" presId="urn:microsoft.com/office/officeart/2005/8/layout/hChevron3"/>
    <dgm:cxn modelId="{B2B15B54-C21C-5F4E-931C-E4A64E544C52}" type="presParOf" srcId="{2495348B-4EDC-4DF1-9349-545033BB7798}" destId="{BABB0A75-F6E9-46D0-AF52-B0F54D41637C}" srcOrd="1" destOrd="0" presId="urn:microsoft.com/office/officeart/2005/8/layout/hChevron3"/>
    <dgm:cxn modelId="{7AF9C7F1-81FE-FD45-AE55-B821BB138711}" type="presParOf" srcId="{2495348B-4EDC-4DF1-9349-545033BB7798}" destId="{B17089E3-073C-4FCF-BF51-C79F92E03DE0}" srcOrd="2" destOrd="0" presId="urn:microsoft.com/office/officeart/2005/8/layout/hChevron3"/>
    <dgm:cxn modelId="{09838A3E-C8DC-4E4C-9D02-66AEAE7D8E87}" type="presParOf" srcId="{2495348B-4EDC-4DF1-9349-545033BB7798}" destId="{E58ECD4C-5AAD-4615-99E2-6183734F1CFD}" srcOrd="3" destOrd="0" presId="urn:microsoft.com/office/officeart/2005/8/layout/hChevron3"/>
    <dgm:cxn modelId="{389CDE90-C48A-3A43-ACE4-550BC40EFE2F}" type="presParOf" srcId="{2495348B-4EDC-4DF1-9349-545033BB7798}" destId="{11510610-ACF3-4884-9DFE-B311BEC53C55}" srcOrd="4" destOrd="0" presId="urn:microsoft.com/office/officeart/2005/8/layout/hChevron3"/>
    <dgm:cxn modelId="{FA4C40E2-F1D5-224F-94A1-0D03CBF95F17}" type="presParOf" srcId="{2495348B-4EDC-4DF1-9349-545033BB7798}" destId="{DEE586BD-EDEA-4636-B02A-B41D206F490E}" srcOrd="5" destOrd="0" presId="urn:microsoft.com/office/officeart/2005/8/layout/hChevron3"/>
    <dgm:cxn modelId="{A2C7439D-6306-2E43-8D7A-D67379B9D977}" type="presParOf" srcId="{2495348B-4EDC-4DF1-9349-545033BB7798}" destId="{A92AFB50-CBA9-4360-A210-0F31A4808AE9}" srcOrd="6" destOrd="0" presId="urn:microsoft.com/office/officeart/2005/8/layout/hChevron3"/>
    <dgm:cxn modelId="{CF69E3F8-1857-3346-8419-BC9E3AA4E0A0}" type="presParOf" srcId="{2495348B-4EDC-4DF1-9349-545033BB7798}" destId="{9F809F42-BD81-46E2-8E12-61B5544E9E52}" srcOrd="7" destOrd="0" presId="urn:microsoft.com/office/officeart/2005/8/layout/hChevron3"/>
    <dgm:cxn modelId="{E4507CDB-ED81-1B47-ABED-B1369D972223}" type="presParOf" srcId="{2495348B-4EDC-4DF1-9349-545033BB7798}" destId="{099A55BF-8D0A-42E8-874F-7B4957EDEE67}" srcOrd="8" destOrd="0" presId="urn:microsoft.com/office/officeart/2005/8/layout/hChevron3"/>
    <dgm:cxn modelId="{B43659D8-EF9C-AC48-AB93-0399A60C9312}" type="presParOf" srcId="{2495348B-4EDC-4DF1-9349-545033BB7798}" destId="{99D71048-C65C-4297-9EA6-6C1AB4512AC8}" srcOrd="9" destOrd="0" presId="urn:microsoft.com/office/officeart/2005/8/layout/hChevron3"/>
    <dgm:cxn modelId="{E5E28B31-00AD-374A-A3DB-8DB585A0325D}"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26E4C3FF-B984-4D5B-BD43-2EC4CD3697FD}" type="presOf" srcId="{1659CC2E-CF15-4AB1-851B-CB891E0CC96F}" destId="{099A55BF-8D0A-42E8-874F-7B4957EDEE67}" srcOrd="0" destOrd="0" presId="urn:microsoft.com/office/officeart/2005/8/layout/hChevron3"/>
    <dgm:cxn modelId="{07132740-F144-48A6-BF56-FB5F87D5AF56}" type="presOf" srcId="{24BBD745-97D2-4F5C-B4E9-B2475EFB244B}" destId="{A92AFB50-CBA9-4360-A210-0F31A4808AE9}"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F1B59084-8AC0-4ED7-B5F2-44C7E453AF75}" type="presOf" srcId="{D8C82C50-DED6-4E52-A2E3-07F049D6AC45}" destId="{11510610-ACF3-4884-9DFE-B311BEC53C5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73B9EDF8-5487-4B55-917A-A526E3C34BDC}" type="presOf" srcId="{2FD3E759-5A08-4E1F-B175-2B503FD42051}" destId="{B17089E3-073C-4FCF-BF51-C79F92E03DE0}" srcOrd="0" destOrd="0" presId="urn:microsoft.com/office/officeart/2005/8/layout/hChevron3"/>
    <dgm:cxn modelId="{2B15F1A6-AC91-4806-812F-90817F1DA126}"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439336DA-BCC4-4C28-9464-17C2F6C003AB}" type="presOf" srcId="{3643FBC9-90F5-4CD7-8885-E2AD91FCCE6A}" destId="{2495348B-4EDC-4DF1-9349-545033BB7798}" srcOrd="0" destOrd="0" presId="urn:microsoft.com/office/officeart/2005/8/layout/hChevron3"/>
    <dgm:cxn modelId="{941515BB-401C-4705-91AD-53C4DAABDFDD}" type="presOf" srcId="{5B327AE9-02FB-4B3E-AACF-FBE9E994CC5D}" destId="{41084897-70B3-4E83-B056-4F933432420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C5603494-3BE3-40A9-8308-6BAD944D6F48}" type="presParOf" srcId="{2495348B-4EDC-4DF1-9349-545033BB7798}" destId="{19E589BC-0F67-4112-94D7-82CBB334FC49}" srcOrd="0" destOrd="0" presId="urn:microsoft.com/office/officeart/2005/8/layout/hChevron3"/>
    <dgm:cxn modelId="{8F4F7149-7188-47D1-B9FC-B292AC550B55}" type="presParOf" srcId="{2495348B-4EDC-4DF1-9349-545033BB7798}" destId="{BABB0A75-F6E9-46D0-AF52-B0F54D41637C}" srcOrd="1" destOrd="0" presId="urn:microsoft.com/office/officeart/2005/8/layout/hChevron3"/>
    <dgm:cxn modelId="{8099471D-DFAC-422C-88E0-A9541DC44276}" type="presParOf" srcId="{2495348B-4EDC-4DF1-9349-545033BB7798}" destId="{B17089E3-073C-4FCF-BF51-C79F92E03DE0}" srcOrd="2" destOrd="0" presId="urn:microsoft.com/office/officeart/2005/8/layout/hChevron3"/>
    <dgm:cxn modelId="{5A0A16E9-ABEE-429D-BAC0-6AD460BF5523}" type="presParOf" srcId="{2495348B-4EDC-4DF1-9349-545033BB7798}" destId="{E58ECD4C-5AAD-4615-99E2-6183734F1CFD}" srcOrd="3" destOrd="0" presId="urn:microsoft.com/office/officeart/2005/8/layout/hChevron3"/>
    <dgm:cxn modelId="{834E21D2-E715-4F0F-A717-2614EF6E57B8}" type="presParOf" srcId="{2495348B-4EDC-4DF1-9349-545033BB7798}" destId="{11510610-ACF3-4884-9DFE-B311BEC53C55}" srcOrd="4" destOrd="0" presId="urn:microsoft.com/office/officeart/2005/8/layout/hChevron3"/>
    <dgm:cxn modelId="{C4EC52E1-FF80-4AC6-B2AB-9DB4F9EDAB1B}" type="presParOf" srcId="{2495348B-4EDC-4DF1-9349-545033BB7798}" destId="{DEE586BD-EDEA-4636-B02A-B41D206F490E}" srcOrd="5" destOrd="0" presId="urn:microsoft.com/office/officeart/2005/8/layout/hChevron3"/>
    <dgm:cxn modelId="{CA6CFD5E-5FE5-46BD-A297-1ADCF1A48080}" type="presParOf" srcId="{2495348B-4EDC-4DF1-9349-545033BB7798}" destId="{A92AFB50-CBA9-4360-A210-0F31A4808AE9}" srcOrd="6" destOrd="0" presId="urn:microsoft.com/office/officeart/2005/8/layout/hChevron3"/>
    <dgm:cxn modelId="{75B348E3-387B-4C29-98B6-559534F77EF0}" type="presParOf" srcId="{2495348B-4EDC-4DF1-9349-545033BB7798}" destId="{9F809F42-BD81-46E2-8E12-61B5544E9E52}" srcOrd="7" destOrd="0" presId="urn:microsoft.com/office/officeart/2005/8/layout/hChevron3"/>
    <dgm:cxn modelId="{44F39287-E55B-4ACA-BF7A-79AA489931D4}" type="presParOf" srcId="{2495348B-4EDC-4DF1-9349-545033BB7798}" destId="{099A55BF-8D0A-42E8-874F-7B4957EDEE67}" srcOrd="8" destOrd="0" presId="urn:microsoft.com/office/officeart/2005/8/layout/hChevron3"/>
    <dgm:cxn modelId="{078C4CAB-E9EC-4AF2-9BDB-403A48422D2A}" type="presParOf" srcId="{2495348B-4EDC-4DF1-9349-545033BB7798}" destId="{99D71048-C65C-4297-9EA6-6C1AB4512AC8}" srcOrd="9" destOrd="0" presId="urn:microsoft.com/office/officeart/2005/8/layout/hChevron3"/>
    <dgm:cxn modelId="{3E308F5B-88C6-48D1-B13C-7C546C8361F7}"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40C8FE0-FC69-4925-ABBA-3D8BF29614FF}" type="presOf" srcId="{24BBD745-97D2-4F5C-B4E9-B2475EFB244B}" destId="{A92AFB50-CBA9-4360-A210-0F31A4808AE9}" srcOrd="0" destOrd="0" presId="urn:microsoft.com/office/officeart/2005/8/layout/hChevron3"/>
    <dgm:cxn modelId="{C8B22FFD-A7A1-4E0B-9F75-3E88C282A97A}"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5772A00A-F81E-4F26-A63F-1F3DD8108687}" type="presOf" srcId="{3643FBC9-90F5-4CD7-8885-E2AD91FCCE6A}" destId="{2495348B-4EDC-4DF1-9349-545033BB7798}"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AE9CD603-B19D-4083-8E01-59D497FC4723}" type="presOf" srcId="{D8C82C50-DED6-4E52-A2E3-07F049D6AC45}" destId="{11510610-ACF3-4884-9DFE-B311BEC53C55}" srcOrd="0" destOrd="0" presId="urn:microsoft.com/office/officeart/2005/8/layout/hChevron3"/>
    <dgm:cxn modelId="{61F17BF2-0807-4AC5-937E-3381935FBF81}" type="presOf" srcId="{5763AE6D-A3FD-4A92-B173-ADA21306DEB9}" destId="{19E589BC-0F67-4112-94D7-82CBB334FC49}" srcOrd="0" destOrd="0" presId="urn:microsoft.com/office/officeart/2005/8/layout/hChevron3"/>
    <dgm:cxn modelId="{C6FDF806-79BB-4F98-8BEA-FEFB4BCAE030}"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538FCB37-5939-4186-AF96-E18BB9C7C343}" type="presOf" srcId="{1659CC2E-CF15-4AB1-851B-CB891E0CC96F}" destId="{099A55BF-8D0A-42E8-874F-7B4957EDEE67}"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FA9AC8D4-F6C9-4A5A-A8C8-7760E39F794F}" type="presParOf" srcId="{2495348B-4EDC-4DF1-9349-545033BB7798}" destId="{19E589BC-0F67-4112-94D7-82CBB334FC49}" srcOrd="0" destOrd="0" presId="urn:microsoft.com/office/officeart/2005/8/layout/hChevron3"/>
    <dgm:cxn modelId="{B0949E91-06FC-4D99-A719-9552694419AD}" type="presParOf" srcId="{2495348B-4EDC-4DF1-9349-545033BB7798}" destId="{BABB0A75-F6E9-46D0-AF52-B0F54D41637C}" srcOrd="1" destOrd="0" presId="urn:microsoft.com/office/officeart/2005/8/layout/hChevron3"/>
    <dgm:cxn modelId="{8668ABA2-DC25-4500-851A-D0229B876B8D}" type="presParOf" srcId="{2495348B-4EDC-4DF1-9349-545033BB7798}" destId="{B17089E3-073C-4FCF-BF51-C79F92E03DE0}" srcOrd="2" destOrd="0" presId="urn:microsoft.com/office/officeart/2005/8/layout/hChevron3"/>
    <dgm:cxn modelId="{BF55D538-73B8-4744-8B87-7ADD025C8C6F}" type="presParOf" srcId="{2495348B-4EDC-4DF1-9349-545033BB7798}" destId="{E58ECD4C-5AAD-4615-99E2-6183734F1CFD}" srcOrd="3" destOrd="0" presId="urn:microsoft.com/office/officeart/2005/8/layout/hChevron3"/>
    <dgm:cxn modelId="{14BD3C7A-773D-4C16-884E-7F802F71CF1D}" type="presParOf" srcId="{2495348B-4EDC-4DF1-9349-545033BB7798}" destId="{11510610-ACF3-4884-9DFE-B311BEC53C55}" srcOrd="4" destOrd="0" presId="urn:microsoft.com/office/officeart/2005/8/layout/hChevron3"/>
    <dgm:cxn modelId="{1CDFF74B-D2FF-4A11-8957-18364221FE0D}" type="presParOf" srcId="{2495348B-4EDC-4DF1-9349-545033BB7798}" destId="{DEE586BD-EDEA-4636-B02A-B41D206F490E}" srcOrd="5" destOrd="0" presId="urn:microsoft.com/office/officeart/2005/8/layout/hChevron3"/>
    <dgm:cxn modelId="{D1FDF795-21B1-4847-9F2A-C6D13D3D5359}" type="presParOf" srcId="{2495348B-4EDC-4DF1-9349-545033BB7798}" destId="{A92AFB50-CBA9-4360-A210-0F31A4808AE9}" srcOrd="6" destOrd="0" presId="urn:microsoft.com/office/officeart/2005/8/layout/hChevron3"/>
    <dgm:cxn modelId="{CA926FA6-D61C-4860-AFF5-C3F2C29A6BB5}" type="presParOf" srcId="{2495348B-4EDC-4DF1-9349-545033BB7798}" destId="{9F809F42-BD81-46E2-8E12-61B5544E9E52}" srcOrd="7" destOrd="0" presId="urn:microsoft.com/office/officeart/2005/8/layout/hChevron3"/>
    <dgm:cxn modelId="{1434DB7B-7D7D-4B5D-9D96-6BE9A3DB8386}" type="presParOf" srcId="{2495348B-4EDC-4DF1-9349-545033BB7798}" destId="{099A55BF-8D0A-42E8-874F-7B4957EDEE67}" srcOrd="8" destOrd="0" presId="urn:microsoft.com/office/officeart/2005/8/layout/hChevron3"/>
    <dgm:cxn modelId="{81F3185C-E25C-48D9-BD3F-9E4F2147CAE8}" type="presParOf" srcId="{2495348B-4EDC-4DF1-9349-545033BB7798}" destId="{99D71048-C65C-4297-9EA6-6C1AB4512AC8}" srcOrd="9" destOrd="0" presId="urn:microsoft.com/office/officeart/2005/8/layout/hChevron3"/>
    <dgm:cxn modelId="{5A940255-60AB-4706-8DA7-BE11D324EFED}"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EAD3CCBE-5144-714A-A872-1CDB1AA657DE}" type="presOf" srcId="{3643FBC9-90F5-4CD7-8885-E2AD91FCCE6A}" destId="{2495348B-4EDC-4DF1-9349-545033BB7798}"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F1DF47CA-F205-1545-93F1-E3015DEBBF99}" type="presOf" srcId="{5763AE6D-A3FD-4A92-B173-ADA21306DEB9}" destId="{19E589BC-0F67-4112-94D7-82CBB334FC49}" srcOrd="0" destOrd="0" presId="urn:microsoft.com/office/officeart/2005/8/layout/hChevron3"/>
    <dgm:cxn modelId="{1B5F86A2-A819-5F47-A387-E4AAC59B79FA}" type="presOf" srcId="{1659CC2E-CF15-4AB1-851B-CB891E0CC96F}" destId="{099A55BF-8D0A-42E8-874F-7B4957EDEE67}" srcOrd="0" destOrd="0" presId="urn:microsoft.com/office/officeart/2005/8/layout/hChevron3"/>
    <dgm:cxn modelId="{5C3B1907-96E5-F54B-BC20-6A9CFF47496B}" type="presOf" srcId="{D8C82C50-DED6-4E52-A2E3-07F049D6AC45}" destId="{11510610-ACF3-4884-9DFE-B311BEC53C5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3C770170-6560-DD42-A79F-B2F3BF0FC484}" type="presOf" srcId="{2FD3E759-5A08-4E1F-B175-2B503FD42051}" destId="{B17089E3-073C-4FCF-BF51-C79F92E03DE0}" srcOrd="0" destOrd="0" presId="urn:microsoft.com/office/officeart/2005/8/layout/hChevron3"/>
    <dgm:cxn modelId="{3125FBAC-609F-B341-873A-036A5A748709}" type="presOf" srcId="{24BBD745-97D2-4F5C-B4E9-B2475EFB244B}" destId="{A92AFB50-CBA9-4360-A210-0F31A4808AE9}" srcOrd="0" destOrd="0" presId="urn:microsoft.com/office/officeart/2005/8/layout/hChevron3"/>
    <dgm:cxn modelId="{2A6CBAB1-1D97-4D4F-B098-3DB993A17EB0}" type="presOf" srcId="{5B327AE9-02FB-4B3E-AACF-FBE9E994CC5D}" destId="{41084897-70B3-4E83-B056-4F933432420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C0904E7B-7D04-0643-B19D-02DEE789FE53}" type="presParOf" srcId="{2495348B-4EDC-4DF1-9349-545033BB7798}" destId="{19E589BC-0F67-4112-94D7-82CBB334FC49}" srcOrd="0" destOrd="0" presId="urn:microsoft.com/office/officeart/2005/8/layout/hChevron3"/>
    <dgm:cxn modelId="{291C1AD1-B080-B645-8935-DC7F4631D3CA}" type="presParOf" srcId="{2495348B-4EDC-4DF1-9349-545033BB7798}" destId="{BABB0A75-F6E9-46D0-AF52-B0F54D41637C}" srcOrd="1" destOrd="0" presId="urn:microsoft.com/office/officeart/2005/8/layout/hChevron3"/>
    <dgm:cxn modelId="{F186AC51-8E69-714D-8744-0648E4B66407}" type="presParOf" srcId="{2495348B-4EDC-4DF1-9349-545033BB7798}" destId="{B17089E3-073C-4FCF-BF51-C79F92E03DE0}" srcOrd="2" destOrd="0" presId="urn:microsoft.com/office/officeart/2005/8/layout/hChevron3"/>
    <dgm:cxn modelId="{769AA627-40B6-E242-824A-B58C9A439A36}" type="presParOf" srcId="{2495348B-4EDC-4DF1-9349-545033BB7798}" destId="{E58ECD4C-5AAD-4615-99E2-6183734F1CFD}" srcOrd="3" destOrd="0" presId="urn:microsoft.com/office/officeart/2005/8/layout/hChevron3"/>
    <dgm:cxn modelId="{913351E8-81CD-BA4F-A778-CB9F833138F6}" type="presParOf" srcId="{2495348B-4EDC-4DF1-9349-545033BB7798}" destId="{11510610-ACF3-4884-9DFE-B311BEC53C55}" srcOrd="4" destOrd="0" presId="urn:microsoft.com/office/officeart/2005/8/layout/hChevron3"/>
    <dgm:cxn modelId="{71F7ACD3-3A32-1B4D-8BCF-4E626DB726DA}" type="presParOf" srcId="{2495348B-4EDC-4DF1-9349-545033BB7798}" destId="{DEE586BD-EDEA-4636-B02A-B41D206F490E}" srcOrd="5" destOrd="0" presId="urn:microsoft.com/office/officeart/2005/8/layout/hChevron3"/>
    <dgm:cxn modelId="{504F6B6C-471A-3F43-BB57-27C40423CF12}" type="presParOf" srcId="{2495348B-4EDC-4DF1-9349-545033BB7798}" destId="{A92AFB50-CBA9-4360-A210-0F31A4808AE9}" srcOrd="6" destOrd="0" presId="urn:microsoft.com/office/officeart/2005/8/layout/hChevron3"/>
    <dgm:cxn modelId="{9EAB6364-D34E-084E-8716-561503D2AB4D}" type="presParOf" srcId="{2495348B-4EDC-4DF1-9349-545033BB7798}" destId="{9F809F42-BD81-46E2-8E12-61B5544E9E52}" srcOrd="7" destOrd="0" presId="urn:microsoft.com/office/officeart/2005/8/layout/hChevron3"/>
    <dgm:cxn modelId="{21974621-FF08-1F4C-B8B6-05454A5D9E1A}" type="presParOf" srcId="{2495348B-4EDC-4DF1-9349-545033BB7798}" destId="{099A55BF-8D0A-42E8-874F-7B4957EDEE67}" srcOrd="8" destOrd="0" presId="urn:microsoft.com/office/officeart/2005/8/layout/hChevron3"/>
    <dgm:cxn modelId="{1E3465AB-7C3D-C24A-B9BF-9EB93546DF04}" type="presParOf" srcId="{2495348B-4EDC-4DF1-9349-545033BB7798}" destId="{99D71048-C65C-4297-9EA6-6C1AB4512AC8}" srcOrd="9" destOrd="0" presId="urn:microsoft.com/office/officeart/2005/8/layout/hChevron3"/>
    <dgm:cxn modelId="{904135CB-F862-734D-8517-92BAD05BCC31}"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1E6184F7-ED4F-4231-898A-6285E00B71B3}" type="presOf" srcId="{5B327AE9-02FB-4B3E-AACF-FBE9E994CC5D}" destId="{41084897-70B3-4E83-B056-4F9334324205}"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7890C63C-A038-4B7D-B401-F3583D4C6DA3}" type="presOf" srcId="{1659CC2E-CF15-4AB1-851B-CB891E0CC96F}" destId="{099A55BF-8D0A-42E8-874F-7B4957EDEE67}"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32184D5F-4549-4E0B-AA26-716233704EA5}" type="presOf" srcId="{5763AE6D-A3FD-4A92-B173-ADA21306DEB9}" destId="{19E589BC-0F67-4112-94D7-82CBB334FC49}" srcOrd="0" destOrd="0" presId="urn:microsoft.com/office/officeart/2005/8/layout/hChevron3"/>
    <dgm:cxn modelId="{73D751CD-FD3E-459E-86A1-5AE1697440E7}" type="presOf" srcId="{3643FBC9-90F5-4CD7-8885-E2AD91FCCE6A}" destId="{2495348B-4EDC-4DF1-9349-545033BB7798}"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A028666D-AB5A-4907-AE7A-D6647AB4A8F3}" type="presOf" srcId="{2FD3E759-5A08-4E1F-B175-2B503FD42051}" destId="{B17089E3-073C-4FCF-BF51-C79F92E03DE0}" srcOrd="0" destOrd="0" presId="urn:microsoft.com/office/officeart/2005/8/layout/hChevron3"/>
    <dgm:cxn modelId="{FF25E9F0-AD62-419B-AC32-8AAE6A6CA584}" srcId="{3643FBC9-90F5-4CD7-8885-E2AD91FCCE6A}" destId="{2FD3E759-5A08-4E1F-B175-2B503FD42051}" srcOrd="1" destOrd="0" parTransId="{7347C14F-C347-4C4F-A745-17ACEE47ABB3}" sibTransId="{1A9AEABC-C252-4652-B1B6-C6A4E66B337B}"/>
    <dgm:cxn modelId="{FBEC5C50-1C76-404C-9649-96EC03F2DEFB}" type="presOf" srcId="{D8C82C50-DED6-4E52-A2E3-07F049D6AC45}" destId="{11510610-ACF3-4884-9DFE-B311BEC53C5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42BE78B1-8E1B-4BDD-96E6-3C955691B5A1}" type="presOf" srcId="{24BBD745-97D2-4F5C-B4E9-B2475EFB244B}" destId="{A92AFB50-CBA9-4360-A210-0F31A4808AE9}" srcOrd="0" destOrd="0" presId="urn:microsoft.com/office/officeart/2005/8/layout/hChevron3"/>
    <dgm:cxn modelId="{3C58531E-2800-4111-8D86-3DD0271103C4}" type="presParOf" srcId="{2495348B-4EDC-4DF1-9349-545033BB7798}" destId="{19E589BC-0F67-4112-94D7-82CBB334FC49}" srcOrd="0" destOrd="0" presId="urn:microsoft.com/office/officeart/2005/8/layout/hChevron3"/>
    <dgm:cxn modelId="{9C39F942-5B5A-4E89-8C18-82C6EF920A6E}" type="presParOf" srcId="{2495348B-4EDC-4DF1-9349-545033BB7798}" destId="{BABB0A75-F6E9-46D0-AF52-B0F54D41637C}" srcOrd="1" destOrd="0" presId="urn:microsoft.com/office/officeart/2005/8/layout/hChevron3"/>
    <dgm:cxn modelId="{3C1DE8BE-36FF-420C-8DDA-3288DE693EE9}" type="presParOf" srcId="{2495348B-4EDC-4DF1-9349-545033BB7798}" destId="{B17089E3-073C-4FCF-BF51-C79F92E03DE0}" srcOrd="2" destOrd="0" presId="urn:microsoft.com/office/officeart/2005/8/layout/hChevron3"/>
    <dgm:cxn modelId="{9DD691EE-C885-4822-868E-23B1B8F68502}" type="presParOf" srcId="{2495348B-4EDC-4DF1-9349-545033BB7798}" destId="{E58ECD4C-5AAD-4615-99E2-6183734F1CFD}" srcOrd="3" destOrd="0" presId="urn:microsoft.com/office/officeart/2005/8/layout/hChevron3"/>
    <dgm:cxn modelId="{A3CC3699-AF56-48C3-AD42-AFBE9D610204}" type="presParOf" srcId="{2495348B-4EDC-4DF1-9349-545033BB7798}" destId="{11510610-ACF3-4884-9DFE-B311BEC53C55}" srcOrd="4" destOrd="0" presId="urn:microsoft.com/office/officeart/2005/8/layout/hChevron3"/>
    <dgm:cxn modelId="{42438C29-29C2-4915-A3E5-B91B06CD60DD}" type="presParOf" srcId="{2495348B-4EDC-4DF1-9349-545033BB7798}" destId="{DEE586BD-EDEA-4636-B02A-B41D206F490E}" srcOrd="5" destOrd="0" presId="urn:microsoft.com/office/officeart/2005/8/layout/hChevron3"/>
    <dgm:cxn modelId="{F214A83C-2C74-410D-AE2D-22AFB8050FB4}" type="presParOf" srcId="{2495348B-4EDC-4DF1-9349-545033BB7798}" destId="{A92AFB50-CBA9-4360-A210-0F31A4808AE9}" srcOrd="6" destOrd="0" presId="urn:microsoft.com/office/officeart/2005/8/layout/hChevron3"/>
    <dgm:cxn modelId="{68DE3508-942A-42AA-A677-AB41BA776505}" type="presParOf" srcId="{2495348B-4EDC-4DF1-9349-545033BB7798}" destId="{9F809F42-BD81-46E2-8E12-61B5544E9E52}" srcOrd="7" destOrd="0" presId="urn:microsoft.com/office/officeart/2005/8/layout/hChevron3"/>
    <dgm:cxn modelId="{A6827C1C-1A02-4B38-8F12-49B19D4E8D32}" type="presParOf" srcId="{2495348B-4EDC-4DF1-9349-545033BB7798}" destId="{099A55BF-8D0A-42E8-874F-7B4957EDEE67}" srcOrd="8" destOrd="0" presId="urn:microsoft.com/office/officeart/2005/8/layout/hChevron3"/>
    <dgm:cxn modelId="{CC4FC99C-34B7-4E1F-9988-9CB067840BC1}" type="presParOf" srcId="{2495348B-4EDC-4DF1-9349-545033BB7798}" destId="{99D71048-C65C-4297-9EA6-6C1AB4512AC8}" srcOrd="9" destOrd="0" presId="urn:microsoft.com/office/officeart/2005/8/layout/hChevron3"/>
    <dgm:cxn modelId="{8C3C5C5A-8994-48BA-B4CE-24BDB2C5D559}"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B3FEC606-0D6A-4B6E-9B74-058F4180D246}" type="presOf" srcId="{D8C82C50-DED6-4E52-A2E3-07F049D6AC45}" destId="{11510610-ACF3-4884-9DFE-B311BEC53C55}" srcOrd="0" destOrd="0" presId="urn:microsoft.com/office/officeart/2005/8/layout/hChevron3"/>
    <dgm:cxn modelId="{91357C32-15EF-478B-9774-830657EEFCE8}" type="presOf" srcId="{1659CC2E-CF15-4AB1-851B-CB891E0CC96F}" destId="{099A55BF-8D0A-42E8-874F-7B4957EDEE67}"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A7C61F99-3F84-4FC9-A2C3-522A2DC68981}" type="presOf" srcId="{2FD3E759-5A08-4E1F-B175-2B503FD42051}" destId="{B17089E3-073C-4FCF-BF51-C79F92E03DE0}" srcOrd="0" destOrd="0" presId="urn:microsoft.com/office/officeart/2005/8/layout/hChevron3"/>
    <dgm:cxn modelId="{C8C8C18A-CCAD-4900-9C65-58081D9775A4}" type="presOf" srcId="{3643FBC9-90F5-4CD7-8885-E2AD91FCCE6A}" destId="{2495348B-4EDC-4DF1-9349-545033BB7798}" srcOrd="0" destOrd="0" presId="urn:microsoft.com/office/officeart/2005/8/layout/hChevron3"/>
    <dgm:cxn modelId="{BA37F543-DF83-4026-8C2D-A71A1D0E26E4}" type="presOf" srcId="{5B327AE9-02FB-4B3E-AACF-FBE9E994CC5D}" destId="{41084897-70B3-4E83-B056-4F933432420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57D6B10C-AAB8-4AA9-8D33-12763B4B3FD4}" type="presOf" srcId="{5763AE6D-A3FD-4A92-B173-ADA21306DEB9}" destId="{19E589BC-0F67-4112-94D7-82CBB334FC49}" srcOrd="0" destOrd="0" presId="urn:microsoft.com/office/officeart/2005/8/layout/hChevron3"/>
    <dgm:cxn modelId="{714929AC-54B6-4029-BE00-EC14C86A71B0}" type="presOf" srcId="{24BBD745-97D2-4F5C-B4E9-B2475EFB244B}" destId="{A92AFB50-CBA9-4360-A210-0F31A4808AE9}"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F30F742E-160C-4D64-B6E5-FBDCE4DCAE06}" type="presParOf" srcId="{2495348B-4EDC-4DF1-9349-545033BB7798}" destId="{19E589BC-0F67-4112-94D7-82CBB334FC49}" srcOrd="0" destOrd="0" presId="urn:microsoft.com/office/officeart/2005/8/layout/hChevron3"/>
    <dgm:cxn modelId="{129CD5F7-45CA-4283-A35B-01C83272C0F2}" type="presParOf" srcId="{2495348B-4EDC-4DF1-9349-545033BB7798}" destId="{BABB0A75-F6E9-46D0-AF52-B0F54D41637C}" srcOrd="1" destOrd="0" presId="urn:microsoft.com/office/officeart/2005/8/layout/hChevron3"/>
    <dgm:cxn modelId="{6BA0B20E-D18D-4F43-87BE-04D22B3E843C}" type="presParOf" srcId="{2495348B-4EDC-4DF1-9349-545033BB7798}" destId="{B17089E3-073C-4FCF-BF51-C79F92E03DE0}" srcOrd="2" destOrd="0" presId="urn:microsoft.com/office/officeart/2005/8/layout/hChevron3"/>
    <dgm:cxn modelId="{0943E1B7-F73B-4744-B3FB-20A6E0BA411E}" type="presParOf" srcId="{2495348B-4EDC-4DF1-9349-545033BB7798}" destId="{E58ECD4C-5AAD-4615-99E2-6183734F1CFD}" srcOrd="3" destOrd="0" presId="urn:microsoft.com/office/officeart/2005/8/layout/hChevron3"/>
    <dgm:cxn modelId="{FC822BE4-3631-4AFC-BA02-6D3657086422}" type="presParOf" srcId="{2495348B-4EDC-4DF1-9349-545033BB7798}" destId="{11510610-ACF3-4884-9DFE-B311BEC53C55}" srcOrd="4" destOrd="0" presId="urn:microsoft.com/office/officeart/2005/8/layout/hChevron3"/>
    <dgm:cxn modelId="{F024E01C-06B0-48E4-9318-1AD9C56F03E3}" type="presParOf" srcId="{2495348B-4EDC-4DF1-9349-545033BB7798}" destId="{DEE586BD-EDEA-4636-B02A-B41D206F490E}" srcOrd="5" destOrd="0" presId="urn:microsoft.com/office/officeart/2005/8/layout/hChevron3"/>
    <dgm:cxn modelId="{83DD7798-403F-42DF-9B8B-9E03C4F73F97}" type="presParOf" srcId="{2495348B-4EDC-4DF1-9349-545033BB7798}" destId="{A92AFB50-CBA9-4360-A210-0F31A4808AE9}" srcOrd="6" destOrd="0" presId="urn:microsoft.com/office/officeart/2005/8/layout/hChevron3"/>
    <dgm:cxn modelId="{1B54E7DA-37AD-4A36-A24F-9E6A1F7330ED}" type="presParOf" srcId="{2495348B-4EDC-4DF1-9349-545033BB7798}" destId="{9F809F42-BD81-46E2-8E12-61B5544E9E52}" srcOrd="7" destOrd="0" presId="urn:microsoft.com/office/officeart/2005/8/layout/hChevron3"/>
    <dgm:cxn modelId="{BDFA14C2-5019-4D6F-8C43-DB8A28A95146}" type="presParOf" srcId="{2495348B-4EDC-4DF1-9349-545033BB7798}" destId="{099A55BF-8D0A-42E8-874F-7B4957EDEE67}" srcOrd="8" destOrd="0" presId="urn:microsoft.com/office/officeart/2005/8/layout/hChevron3"/>
    <dgm:cxn modelId="{3F81A072-DE63-49E6-BAD3-B7CD15278CB1}" type="presParOf" srcId="{2495348B-4EDC-4DF1-9349-545033BB7798}" destId="{99D71048-C65C-4297-9EA6-6C1AB4512AC8}" srcOrd="9" destOrd="0" presId="urn:microsoft.com/office/officeart/2005/8/layout/hChevron3"/>
    <dgm:cxn modelId="{2764FC04-0797-4346-917B-A0BFA53FBE98}"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8356FD95-1572-41C3-A525-CE6BC8834781}" type="presOf" srcId="{5763AE6D-A3FD-4A92-B173-ADA21306DEB9}" destId="{19E589BC-0F67-4112-94D7-82CBB334FC49}" srcOrd="0" destOrd="0" presId="urn:microsoft.com/office/officeart/2005/8/layout/hChevron3"/>
    <dgm:cxn modelId="{6E5BC062-B175-461D-B2BC-40FD368552D0}" type="presOf" srcId="{5B327AE9-02FB-4B3E-AACF-FBE9E994CC5D}" destId="{41084897-70B3-4E83-B056-4F9334324205}" srcOrd="0" destOrd="0" presId="urn:microsoft.com/office/officeart/2005/8/layout/hChevron3"/>
    <dgm:cxn modelId="{A5CC211A-D8A2-426B-965A-909FE697DCB0}" type="presOf" srcId="{24BBD745-97D2-4F5C-B4E9-B2475EFB244B}" destId="{A92AFB50-CBA9-4360-A210-0F31A4808AE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75942313-6761-4BC7-9D2B-E195975CC2F0}" type="presOf" srcId="{2FD3E759-5A08-4E1F-B175-2B503FD42051}" destId="{B17089E3-073C-4FCF-BF51-C79F92E03DE0}" srcOrd="0" destOrd="0" presId="urn:microsoft.com/office/officeart/2005/8/layout/hChevron3"/>
    <dgm:cxn modelId="{FA583113-E8E1-43DE-A3CB-16AFD9BB8C9D}" type="presOf" srcId="{3643FBC9-90F5-4CD7-8885-E2AD91FCCE6A}" destId="{2495348B-4EDC-4DF1-9349-545033BB7798}" srcOrd="0" destOrd="0" presId="urn:microsoft.com/office/officeart/2005/8/layout/hChevron3"/>
    <dgm:cxn modelId="{C3D59E1C-5475-47E4-BDBA-7D035BE9F4BF}" type="presOf" srcId="{1659CC2E-CF15-4AB1-851B-CB891E0CC96F}" destId="{099A55BF-8D0A-42E8-874F-7B4957EDEE67}"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388C4A4D-AB21-4F6C-91C5-4EFF48CD413A}" type="presOf" srcId="{D8C82C50-DED6-4E52-A2E3-07F049D6AC45}" destId="{11510610-ACF3-4884-9DFE-B311BEC53C55}" srcOrd="0" destOrd="0" presId="urn:microsoft.com/office/officeart/2005/8/layout/hChevron3"/>
    <dgm:cxn modelId="{23F7261D-DB95-4558-A276-B441C2213DA1}" type="presParOf" srcId="{2495348B-4EDC-4DF1-9349-545033BB7798}" destId="{19E589BC-0F67-4112-94D7-82CBB334FC49}" srcOrd="0" destOrd="0" presId="urn:microsoft.com/office/officeart/2005/8/layout/hChevron3"/>
    <dgm:cxn modelId="{A9AB34AC-E6D8-435F-964F-E198CA772D80}" type="presParOf" srcId="{2495348B-4EDC-4DF1-9349-545033BB7798}" destId="{BABB0A75-F6E9-46D0-AF52-B0F54D41637C}" srcOrd="1" destOrd="0" presId="urn:microsoft.com/office/officeart/2005/8/layout/hChevron3"/>
    <dgm:cxn modelId="{FBBB0BFD-A229-49A0-AD8B-CF768D358144}" type="presParOf" srcId="{2495348B-4EDC-4DF1-9349-545033BB7798}" destId="{B17089E3-073C-4FCF-BF51-C79F92E03DE0}" srcOrd="2" destOrd="0" presId="urn:microsoft.com/office/officeart/2005/8/layout/hChevron3"/>
    <dgm:cxn modelId="{D6C49C5C-8E22-4744-B3A8-797B0F4A0D58}" type="presParOf" srcId="{2495348B-4EDC-4DF1-9349-545033BB7798}" destId="{E58ECD4C-5AAD-4615-99E2-6183734F1CFD}" srcOrd="3" destOrd="0" presId="urn:microsoft.com/office/officeart/2005/8/layout/hChevron3"/>
    <dgm:cxn modelId="{C05330B8-23EE-4DC9-BB14-CFE6FE521DAB}" type="presParOf" srcId="{2495348B-4EDC-4DF1-9349-545033BB7798}" destId="{11510610-ACF3-4884-9DFE-B311BEC53C55}" srcOrd="4" destOrd="0" presId="urn:microsoft.com/office/officeart/2005/8/layout/hChevron3"/>
    <dgm:cxn modelId="{AF4BDE47-76FA-40B0-A4AB-FCC12AA91254}" type="presParOf" srcId="{2495348B-4EDC-4DF1-9349-545033BB7798}" destId="{DEE586BD-EDEA-4636-B02A-B41D206F490E}" srcOrd="5" destOrd="0" presId="urn:microsoft.com/office/officeart/2005/8/layout/hChevron3"/>
    <dgm:cxn modelId="{3BF680B1-E04D-4C00-8496-5F95BD4B128B}" type="presParOf" srcId="{2495348B-4EDC-4DF1-9349-545033BB7798}" destId="{A92AFB50-CBA9-4360-A210-0F31A4808AE9}" srcOrd="6" destOrd="0" presId="urn:microsoft.com/office/officeart/2005/8/layout/hChevron3"/>
    <dgm:cxn modelId="{E1B093E8-C54C-4CED-ACAC-D96D7DBFB7A8}" type="presParOf" srcId="{2495348B-4EDC-4DF1-9349-545033BB7798}" destId="{9F809F42-BD81-46E2-8E12-61B5544E9E52}" srcOrd="7" destOrd="0" presId="urn:microsoft.com/office/officeart/2005/8/layout/hChevron3"/>
    <dgm:cxn modelId="{7C4C08BF-5036-4487-B463-2E0C6C700A49}" type="presParOf" srcId="{2495348B-4EDC-4DF1-9349-545033BB7798}" destId="{099A55BF-8D0A-42E8-874F-7B4957EDEE67}" srcOrd="8" destOrd="0" presId="urn:microsoft.com/office/officeart/2005/8/layout/hChevron3"/>
    <dgm:cxn modelId="{B6E9C000-1DAE-426B-98C6-674801F64834}" type="presParOf" srcId="{2495348B-4EDC-4DF1-9349-545033BB7798}" destId="{99D71048-C65C-4297-9EA6-6C1AB4512AC8}" srcOrd="9" destOrd="0" presId="urn:microsoft.com/office/officeart/2005/8/layout/hChevron3"/>
    <dgm:cxn modelId="{0920B19D-F240-4C97-B1E8-A0220DB39862}"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11D75A6-787C-463C-985A-FBB5E6EDD33B}" type="presOf" srcId="{2FD3E759-5A08-4E1F-B175-2B503FD42051}" destId="{B17089E3-073C-4FCF-BF51-C79F92E03DE0}" srcOrd="0" destOrd="0" presId="urn:microsoft.com/office/officeart/2005/8/layout/hChevron3"/>
    <dgm:cxn modelId="{19B247EE-0B97-415F-AC9D-C6D80FA29664}" type="presOf" srcId="{5763AE6D-A3FD-4A92-B173-ADA21306DEB9}" destId="{19E589BC-0F67-4112-94D7-82CBB334FC49}"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9D792700-D38F-4004-AB3F-F7BBA11D0AD6}" type="presOf" srcId="{3643FBC9-90F5-4CD7-8885-E2AD91FCCE6A}" destId="{2495348B-4EDC-4DF1-9349-545033BB7798}" srcOrd="0" destOrd="0" presId="urn:microsoft.com/office/officeart/2005/8/layout/hChevron3"/>
    <dgm:cxn modelId="{0F407E2E-B02C-4C0D-A795-7AF88EAC062F}"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60D91A66-BB98-406A-AB06-815A71189EBC}" type="presOf" srcId="{D8C82C50-DED6-4E52-A2E3-07F049D6AC45}" destId="{11510610-ACF3-4884-9DFE-B311BEC53C5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5380F54B-0F07-476D-A161-5E412F0E5F16}" type="presOf" srcId="{1659CC2E-CF15-4AB1-851B-CB891E0CC96F}" destId="{099A55BF-8D0A-42E8-874F-7B4957EDEE67}"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394CE632-F6A5-4BCD-9B07-7F40FA577E86}" type="presOf" srcId="{24BBD745-97D2-4F5C-B4E9-B2475EFB244B}" destId="{A92AFB50-CBA9-4360-A210-0F31A4808AE9}" srcOrd="0" destOrd="0" presId="urn:microsoft.com/office/officeart/2005/8/layout/hChevron3"/>
    <dgm:cxn modelId="{B509E029-E17C-4702-9343-9C2B4B1625D4}" type="presParOf" srcId="{2495348B-4EDC-4DF1-9349-545033BB7798}" destId="{19E589BC-0F67-4112-94D7-82CBB334FC49}" srcOrd="0" destOrd="0" presId="urn:microsoft.com/office/officeart/2005/8/layout/hChevron3"/>
    <dgm:cxn modelId="{6616A1FC-1A99-432B-9B66-E87A2D88FE7C}" type="presParOf" srcId="{2495348B-4EDC-4DF1-9349-545033BB7798}" destId="{BABB0A75-F6E9-46D0-AF52-B0F54D41637C}" srcOrd="1" destOrd="0" presId="urn:microsoft.com/office/officeart/2005/8/layout/hChevron3"/>
    <dgm:cxn modelId="{A5653048-2525-41BD-BFA1-F8082DDC3412}" type="presParOf" srcId="{2495348B-4EDC-4DF1-9349-545033BB7798}" destId="{B17089E3-073C-4FCF-BF51-C79F92E03DE0}" srcOrd="2" destOrd="0" presId="urn:microsoft.com/office/officeart/2005/8/layout/hChevron3"/>
    <dgm:cxn modelId="{34E08ECB-8FAA-4D1E-863D-0B0A037F882F}" type="presParOf" srcId="{2495348B-4EDC-4DF1-9349-545033BB7798}" destId="{E58ECD4C-5AAD-4615-99E2-6183734F1CFD}" srcOrd="3" destOrd="0" presId="urn:microsoft.com/office/officeart/2005/8/layout/hChevron3"/>
    <dgm:cxn modelId="{1988E828-707C-4109-A563-69F7E0F86F3C}" type="presParOf" srcId="{2495348B-4EDC-4DF1-9349-545033BB7798}" destId="{11510610-ACF3-4884-9DFE-B311BEC53C55}" srcOrd="4" destOrd="0" presId="urn:microsoft.com/office/officeart/2005/8/layout/hChevron3"/>
    <dgm:cxn modelId="{E855C748-7604-4373-8093-A27E4AD42078}" type="presParOf" srcId="{2495348B-4EDC-4DF1-9349-545033BB7798}" destId="{DEE586BD-EDEA-4636-B02A-B41D206F490E}" srcOrd="5" destOrd="0" presId="urn:microsoft.com/office/officeart/2005/8/layout/hChevron3"/>
    <dgm:cxn modelId="{9D745016-4A87-4E46-A54B-FEB25E66BCBA}" type="presParOf" srcId="{2495348B-4EDC-4DF1-9349-545033BB7798}" destId="{A92AFB50-CBA9-4360-A210-0F31A4808AE9}" srcOrd="6" destOrd="0" presId="urn:microsoft.com/office/officeart/2005/8/layout/hChevron3"/>
    <dgm:cxn modelId="{4621D95D-CE3C-48FD-8B0C-02C55EC50EEE}" type="presParOf" srcId="{2495348B-4EDC-4DF1-9349-545033BB7798}" destId="{9F809F42-BD81-46E2-8E12-61B5544E9E52}" srcOrd="7" destOrd="0" presId="urn:microsoft.com/office/officeart/2005/8/layout/hChevron3"/>
    <dgm:cxn modelId="{79D9168B-9FD9-4458-8A7A-B2A4F16C5AE2}" type="presParOf" srcId="{2495348B-4EDC-4DF1-9349-545033BB7798}" destId="{099A55BF-8D0A-42E8-874F-7B4957EDEE67}" srcOrd="8" destOrd="0" presId="urn:microsoft.com/office/officeart/2005/8/layout/hChevron3"/>
    <dgm:cxn modelId="{22B328CF-498B-42D0-A871-9A5FB6C2EC9E}" type="presParOf" srcId="{2495348B-4EDC-4DF1-9349-545033BB7798}" destId="{99D71048-C65C-4297-9EA6-6C1AB4512AC8}" srcOrd="9" destOrd="0" presId="urn:microsoft.com/office/officeart/2005/8/layout/hChevron3"/>
    <dgm:cxn modelId="{1F355C4A-EFDD-42C5-B329-C9621B01CE7C}"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D9A03EBD-71D6-4D99-B40B-81D90A8BF121}" type="presOf" srcId="{1659CC2E-CF15-4AB1-851B-CB891E0CC96F}" destId="{099A55BF-8D0A-42E8-874F-7B4957EDEE67}" srcOrd="0" destOrd="0" presId="urn:microsoft.com/office/officeart/2005/8/layout/hChevron3"/>
    <dgm:cxn modelId="{52552386-031C-4B40-9A43-316814552EB3}"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2918C855-8A6E-479B-B6F4-FD358AB6A24E}" type="presOf" srcId="{24BBD745-97D2-4F5C-B4E9-B2475EFB244B}" destId="{A92AFB50-CBA9-4360-A210-0F31A4808AE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20D3E577-4709-44E0-80BC-D3861F2B7E11}" type="presOf" srcId="{5763AE6D-A3FD-4A92-B173-ADA21306DEB9}" destId="{19E589BC-0F67-4112-94D7-82CBB334FC49}" srcOrd="0" destOrd="0" presId="urn:microsoft.com/office/officeart/2005/8/layout/hChevron3"/>
    <dgm:cxn modelId="{B8D76AAC-0DC5-4E58-BC30-F79F61AE25AC}" type="presOf" srcId="{D8C82C50-DED6-4E52-A2E3-07F049D6AC45}" destId="{11510610-ACF3-4884-9DFE-B311BEC53C55}" srcOrd="0" destOrd="0" presId="urn:microsoft.com/office/officeart/2005/8/layout/hChevron3"/>
    <dgm:cxn modelId="{2876560F-DE18-4939-A830-6202ACAD4FA8}" type="presOf" srcId="{3643FBC9-90F5-4CD7-8885-E2AD91FCCE6A}" destId="{2495348B-4EDC-4DF1-9349-545033BB7798}"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5B32BA27-1E51-4CDD-A967-CA5C2544F90E}" type="presOf" srcId="{5B327AE9-02FB-4B3E-AACF-FBE9E994CC5D}" destId="{41084897-70B3-4E83-B056-4F9334324205}" srcOrd="0" destOrd="0" presId="urn:microsoft.com/office/officeart/2005/8/layout/hChevron3"/>
    <dgm:cxn modelId="{B0C3666A-2062-44F2-BC7F-FC3C1D928B5E}" type="presParOf" srcId="{2495348B-4EDC-4DF1-9349-545033BB7798}" destId="{19E589BC-0F67-4112-94D7-82CBB334FC49}" srcOrd="0" destOrd="0" presId="urn:microsoft.com/office/officeart/2005/8/layout/hChevron3"/>
    <dgm:cxn modelId="{83FFEC09-77FF-4C66-B444-D8C0B0B140E8}" type="presParOf" srcId="{2495348B-4EDC-4DF1-9349-545033BB7798}" destId="{BABB0A75-F6E9-46D0-AF52-B0F54D41637C}" srcOrd="1" destOrd="0" presId="urn:microsoft.com/office/officeart/2005/8/layout/hChevron3"/>
    <dgm:cxn modelId="{450F292C-3D2B-4DB0-AF58-1E0D97CDF9A4}" type="presParOf" srcId="{2495348B-4EDC-4DF1-9349-545033BB7798}" destId="{B17089E3-073C-4FCF-BF51-C79F92E03DE0}" srcOrd="2" destOrd="0" presId="urn:microsoft.com/office/officeart/2005/8/layout/hChevron3"/>
    <dgm:cxn modelId="{B52FBBC4-CB53-4D2A-AB55-87A9114C8585}" type="presParOf" srcId="{2495348B-4EDC-4DF1-9349-545033BB7798}" destId="{E58ECD4C-5AAD-4615-99E2-6183734F1CFD}" srcOrd="3" destOrd="0" presId="urn:microsoft.com/office/officeart/2005/8/layout/hChevron3"/>
    <dgm:cxn modelId="{32CAADC0-5296-4C0C-AB55-F5AD5334DE8F}" type="presParOf" srcId="{2495348B-4EDC-4DF1-9349-545033BB7798}" destId="{11510610-ACF3-4884-9DFE-B311BEC53C55}" srcOrd="4" destOrd="0" presId="urn:microsoft.com/office/officeart/2005/8/layout/hChevron3"/>
    <dgm:cxn modelId="{307F4E3F-DC0C-4C37-B954-3762C5B76B79}" type="presParOf" srcId="{2495348B-4EDC-4DF1-9349-545033BB7798}" destId="{DEE586BD-EDEA-4636-B02A-B41D206F490E}" srcOrd="5" destOrd="0" presId="urn:microsoft.com/office/officeart/2005/8/layout/hChevron3"/>
    <dgm:cxn modelId="{5E8B1681-DD80-4222-8D1A-6285658B26CC}" type="presParOf" srcId="{2495348B-4EDC-4DF1-9349-545033BB7798}" destId="{A92AFB50-CBA9-4360-A210-0F31A4808AE9}" srcOrd="6" destOrd="0" presId="urn:microsoft.com/office/officeart/2005/8/layout/hChevron3"/>
    <dgm:cxn modelId="{5DE7125F-DC98-4C57-A158-F1B79616F2E9}" type="presParOf" srcId="{2495348B-4EDC-4DF1-9349-545033BB7798}" destId="{9F809F42-BD81-46E2-8E12-61B5544E9E52}" srcOrd="7" destOrd="0" presId="urn:microsoft.com/office/officeart/2005/8/layout/hChevron3"/>
    <dgm:cxn modelId="{C687C42F-48B6-468A-BDC3-E1E2DF9C6D7D}" type="presParOf" srcId="{2495348B-4EDC-4DF1-9349-545033BB7798}" destId="{099A55BF-8D0A-42E8-874F-7B4957EDEE67}" srcOrd="8" destOrd="0" presId="urn:microsoft.com/office/officeart/2005/8/layout/hChevron3"/>
    <dgm:cxn modelId="{B97FF92A-C5B4-427D-A7A5-D80810B521C9}" type="presParOf" srcId="{2495348B-4EDC-4DF1-9349-545033BB7798}" destId="{99D71048-C65C-4297-9EA6-6C1AB4512AC8}" srcOrd="9" destOrd="0" presId="urn:microsoft.com/office/officeart/2005/8/layout/hChevron3"/>
    <dgm:cxn modelId="{DA8D36F8-2BC0-4EBE-B677-0A4FE0388DE6}"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pPr>
        <a:solidFill>
          <a:schemeClr val="accent1"/>
        </a:solidFill>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pPr>
        <a:solidFill>
          <a:schemeClr val="bg2"/>
        </a:solidFill>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pPr>
        <a:solidFill>
          <a:schemeClr val="bg2"/>
        </a:solidFill>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pPr>
        <a:solidFill>
          <a:schemeClr val="bg2"/>
        </a:solidFill>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B277E120-B25A-C64B-B585-CDA6ECE0B8F9}" type="presOf" srcId="{3643FBC9-90F5-4CD7-8885-E2AD91FCCE6A}" destId="{2495348B-4EDC-4DF1-9349-545033BB7798}"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8618F363-70DF-BC4D-B936-04FE3CED9FAD}" type="presOf" srcId="{24BBD745-97D2-4F5C-B4E9-B2475EFB244B}" destId="{A92AFB50-CBA9-4360-A210-0F31A4808AE9}" srcOrd="0" destOrd="0" presId="urn:microsoft.com/office/officeart/2005/8/layout/hChevron3"/>
    <dgm:cxn modelId="{1B420B79-C672-C34C-A687-3FB0D02737D8}" type="presOf" srcId="{2FD3E759-5A08-4E1F-B175-2B503FD42051}" destId="{B17089E3-073C-4FCF-BF51-C79F92E03DE0}"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8BC893C8-FD18-C341-BC3A-15DAFD7C4C39}" type="presOf" srcId="{1659CC2E-CF15-4AB1-851B-CB891E0CC96F}" destId="{099A55BF-8D0A-42E8-874F-7B4957EDEE67}" srcOrd="0" destOrd="0" presId="urn:microsoft.com/office/officeart/2005/8/layout/hChevron3"/>
    <dgm:cxn modelId="{CBA07B62-AA9D-8143-9C1F-5360964F07F3}" type="presOf" srcId="{5763AE6D-A3FD-4A92-B173-ADA21306DEB9}" destId="{19E589BC-0F67-4112-94D7-82CBB334FC49}" srcOrd="0" destOrd="0" presId="urn:microsoft.com/office/officeart/2005/8/layout/hChevron3"/>
    <dgm:cxn modelId="{10DFEBD0-55C5-F04D-9621-A1403378202C}" type="presOf" srcId="{D8C82C50-DED6-4E52-A2E3-07F049D6AC45}" destId="{11510610-ACF3-4884-9DFE-B311BEC53C5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DB803FC3-F8BE-6446-8DE9-68F83FC28A56}" type="presOf" srcId="{5B327AE9-02FB-4B3E-AACF-FBE9E994CC5D}" destId="{41084897-70B3-4E83-B056-4F933432420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63833F75-F47C-5949-90DC-CE591789FB0E}" type="presParOf" srcId="{2495348B-4EDC-4DF1-9349-545033BB7798}" destId="{19E589BC-0F67-4112-94D7-82CBB334FC49}" srcOrd="0" destOrd="0" presId="urn:microsoft.com/office/officeart/2005/8/layout/hChevron3"/>
    <dgm:cxn modelId="{5C2748C3-951D-D74A-8817-EFD0893BB067}" type="presParOf" srcId="{2495348B-4EDC-4DF1-9349-545033BB7798}" destId="{BABB0A75-F6E9-46D0-AF52-B0F54D41637C}" srcOrd="1" destOrd="0" presId="urn:microsoft.com/office/officeart/2005/8/layout/hChevron3"/>
    <dgm:cxn modelId="{AD92775D-E663-CA4D-9DF6-8C5F53B8830D}" type="presParOf" srcId="{2495348B-4EDC-4DF1-9349-545033BB7798}" destId="{B17089E3-073C-4FCF-BF51-C79F92E03DE0}" srcOrd="2" destOrd="0" presId="urn:microsoft.com/office/officeart/2005/8/layout/hChevron3"/>
    <dgm:cxn modelId="{351962F3-9F6C-8F4F-B65C-09733F4F2118}" type="presParOf" srcId="{2495348B-4EDC-4DF1-9349-545033BB7798}" destId="{E58ECD4C-5AAD-4615-99E2-6183734F1CFD}" srcOrd="3" destOrd="0" presId="urn:microsoft.com/office/officeart/2005/8/layout/hChevron3"/>
    <dgm:cxn modelId="{0857CA25-ED78-A649-B6AB-EF7B0ABC845D}" type="presParOf" srcId="{2495348B-4EDC-4DF1-9349-545033BB7798}" destId="{11510610-ACF3-4884-9DFE-B311BEC53C55}" srcOrd="4" destOrd="0" presId="urn:microsoft.com/office/officeart/2005/8/layout/hChevron3"/>
    <dgm:cxn modelId="{7AD381B5-DF98-3F40-A1EE-E47038D0518A}" type="presParOf" srcId="{2495348B-4EDC-4DF1-9349-545033BB7798}" destId="{DEE586BD-EDEA-4636-B02A-B41D206F490E}" srcOrd="5" destOrd="0" presId="urn:microsoft.com/office/officeart/2005/8/layout/hChevron3"/>
    <dgm:cxn modelId="{F855C300-3134-3049-9E41-64117966D869}" type="presParOf" srcId="{2495348B-4EDC-4DF1-9349-545033BB7798}" destId="{A92AFB50-CBA9-4360-A210-0F31A4808AE9}" srcOrd="6" destOrd="0" presId="urn:microsoft.com/office/officeart/2005/8/layout/hChevron3"/>
    <dgm:cxn modelId="{B0C0DAF2-6EB5-B943-9594-8DA1E6828376}" type="presParOf" srcId="{2495348B-4EDC-4DF1-9349-545033BB7798}" destId="{9F809F42-BD81-46E2-8E12-61B5544E9E52}" srcOrd="7" destOrd="0" presId="urn:microsoft.com/office/officeart/2005/8/layout/hChevron3"/>
    <dgm:cxn modelId="{31816C4B-443A-C245-9697-A7803DE7A615}" type="presParOf" srcId="{2495348B-4EDC-4DF1-9349-545033BB7798}" destId="{099A55BF-8D0A-42E8-874F-7B4957EDEE67}" srcOrd="8" destOrd="0" presId="urn:microsoft.com/office/officeart/2005/8/layout/hChevron3"/>
    <dgm:cxn modelId="{891BCFFA-D562-7244-8B45-6A801D3E0D9C}" type="presParOf" srcId="{2495348B-4EDC-4DF1-9349-545033BB7798}" destId="{99D71048-C65C-4297-9EA6-6C1AB4512AC8}" srcOrd="9" destOrd="0" presId="urn:microsoft.com/office/officeart/2005/8/layout/hChevron3"/>
    <dgm:cxn modelId="{BD6393F6-0507-1645-8670-87B48B2799E7}"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9DF73A2A-04E8-4115-A533-93F1279771FA}" type="presOf" srcId="{5763AE6D-A3FD-4A92-B173-ADA21306DEB9}" destId="{19E589BC-0F67-4112-94D7-82CBB334FC49}" srcOrd="0" destOrd="0" presId="urn:microsoft.com/office/officeart/2005/8/layout/hChevron3"/>
    <dgm:cxn modelId="{1793139A-AFB7-44FE-A1F1-2C51F1E82B53}" type="presOf" srcId="{3643FBC9-90F5-4CD7-8885-E2AD91FCCE6A}" destId="{2495348B-4EDC-4DF1-9349-545033BB7798}"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CBB25CA3-2FE6-48AF-860B-A0D28F202A8A}" type="presOf" srcId="{24BBD745-97D2-4F5C-B4E9-B2475EFB244B}" destId="{A92AFB50-CBA9-4360-A210-0F31A4808AE9}" srcOrd="0" destOrd="0" presId="urn:microsoft.com/office/officeart/2005/8/layout/hChevron3"/>
    <dgm:cxn modelId="{051D8D5B-67C9-4429-BD4E-716B1772807B}" type="presOf" srcId="{2FD3E759-5A08-4E1F-B175-2B503FD42051}" destId="{B17089E3-073C-4FCF-BF51-C79F92E03DE0}" srcOrd="0" destOrd="0" presId="urn:microsoft.com/office/officeart/2005/8/layout/hChevron3"/>
    <dgm:cxn modelId="{6051A336-D523-4CE5-B9FF-4E0F9A42855A}" type="presOf" srcId="{D8C82C50-DED6-4E52-A2E3-07F049D6AC45}" destId="{11510610-ACF3-4884-9DFE-B311BEC53C5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A8BADCA3-8684-4E92-A64D-CD5062136046}" type="presOf" srcId="{1659CC2E-CF15-4AB1-851B-CB891E0CC96F}" destId="{099A55BF-8D0A-42E8-874F-7B4957EDEE67}"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75DF8733-75AF-4B99-9520-7160F7957F00}" type="presOf" srcId="{5B327AE9-02FB-4B3E-AACF-FBE9E994CC5D}" destId="{41084897-70B3-4E83-B056-4F933432420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363B550B-71E5-458E-9D82-61AD27E13AF8}" type="presParOf" srcId="{2495348B-4EDC-4DF1-9349-545033BB7798}" destId="{19E589BC-0F67-4112-94D7-82CBB334FC49}" srcOrd="0" destOrd="0" presId="urn:microsoft.com/office/officeart/2005/8/layout/hChevron3"/>
    <dgm:cxn modelId="{28B05B47-6C91-4056-B1F4-07A7CCBB563A}" type="presParOf" srcId="{2495348B-4EDC-4DF1-9349-545033BB7798}" destId="{BABB0A75-F6E9-46D0-AF52-B0F54D41637C}" srcOrd="1" destOrd="0" presId="urn:microsoft.com/office/officeart/2005/8/layout/hChevron3"/>
    <dgm:cxn modelId="{98187167-A9B5-4619-AB30-41D0208123CE}" type="presParOf" srcId="{2495348B-4EDC-4DF1-9349-545033BB7798}" destId="{B17089E3-073C-4FCF-BF51-C79F92E03DE0}" srcOrd="2" destOrd="0" presId="urn:microsoft.com/office/officeart/2005/8/layout/hChevron3"/>
    <dgm:cxn modelId="{DA7DC146-EC33-4EF8-BD2F-D8A98C226AF0}" type="presParOf" srcId="{2495348B-4EDC-4DF1-9349-545033BB7798}" destId="{E58ECD4C-5AAD-4615-99E2-6183734F1CFD}" srcOrd="3" destOrd="0" presId="urn:microsoft.com/office/officeart/2005/8/layout/hChevron3"/>
    <dgm:cxn modelId="{A5C3A5F6-3B7D-4B87-8638-3CDAF75FC426}" type="presParOf" srcId="{2495348B-4EDC-4DF1-9349-545033BB7798}" destId="{11510610-ACF3-4884-9DFE-B311BEC53C55}" srcOrd="4" destOrd="0" presId="urn:microsoft.com/office/officeart/2005/8/layout/hChevron3"/>
    <dgm:cxn modelId="{4FF5B3B5-17B4-483D-A36D-8BAD5B06C5DA}" type="presParOf" srcId="{2495348B-4EDC-4DF1-9349-545033BB7798}" destId="{DEE586BD-EDEA-4636-B02A-B41D206F490E}" srcOrd="5" destOrd="0" presId="urn:microsoft.com/office/officeart/2005/8/layout/hChevron3"/>
    <dgm:cxn modelId="{BB2D7076-158C-4776-B601-4A9EFF92D87C}" type="presParOf" srcId="{2495348B-4EDC-4DF1-9349-545033BB7798}" destId="{A92AFB50-CBA9-4360-A210-0F31A4808AE9}" srcOrd="6" destOrd="0" presId="urn:microsoft.com/office/officeart/2005/8/layout/hChevron3"/>
    <dgm:cxn modelId="{CA908A87-BC4D-41C8-818E-BCC63852111E}" type="presParOf" srcId="{2495348B-4EDC-4DF1-9349-545033BB7798}" destId="{9F809F42-BD81-46E2-8E12-61B5544E9E52}" srcOrd="7" destOrd="0" presId="urn:microsoft.com/office/officeart/2005/8/layout/hChevron3"/>
    <dgm:cxn modelId="{CBCB606B-D1CF-4BBA-9A22-18A0839847C4}" type="presParOf" srcId="{2495348B-4EDC-4DF1-9349-545033BB7798}" destId="{099A55BF-8D0A-42E8-874F-7B4957EDEE67}" srcOrd="8" destOrd="0" presId="urn:microsoft.com/office/officeart/2005/8/layout/hChevron3"/>
    <dgm:cxn modelId="{952C533D-C747-43A9-A048-D07732FF79A3}" type="presParOf" srcId="{2495348B-4EDC-4DF1-9349-545033BB7798}" destId="{99D71048-C65C-4297-9EA6-6C1AB4512AC8}" srcOrd="9" destOrd="0" presId="urn:microsoft.com/office/officeart/2005/8/layout/hChevron3"/>
    <dgm:cxn modelId="{0B7F85FB-B859-4A24-85E3-3FE858C5D713}"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1FC20F3D-B322-4397-9DCD-04E68821B0FD}" type="presOf" srcId="{1659CC2E-CF15-4AB1-851B-CB891E0CC96F}" destId="{099A55BF-8D0A-42E8-874F-7B4957EDEE67}"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23A021E8-6DD0-4030-8A32-1E1BB8E3BBF5}" type="presOf" srcId="{24BBD745-97D2-4F5C-B4E9-B2475EFB244B}" destId="{A92AFB50-CBA9-4360-A210-0F31A4808AE9}" srcOrd="0" destOrd="0" presId="urn:microsoft.com/office/officeart/2005/8/layout/hChevron3"/>
    <dgm:cxn modelId="{3A1D27DD-C94F-4654-99B6-FBF30FB57DCF}" type="presOf" srcId="{3643FBC9-90F5-4CD7-8885-E2AD91FCCE6A}" destId="{2495348B-4EDC-4DF1-9349-545033BB7798}"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372AE2E4-9DA2-43F3-B4B6-DCE834575880}" srcId="{3643FBC9-90F5-4CD7-8885-E2AD91FCCE6A}" destId="{24BBD745-97D2-4F5C-B4E9-B2475EFB244B}" srcOrd="3" destOrd="0" parTransId="{3BD003AA-6E2F-438E-82A4-9F78D6984476}" sibTransId="{DCB08132-1FEE-49DB-8843-45F57605D072}"/>
    <dgm:cxn modelId="{A7927E26-E6B7-4001-B315-7772890E64BE}"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E1D78B2E-CF35-419F-BC96-23F9A134C813}" type="presOf" srcId="{5B327AE9-02FB-4B3E-AACF-FBE9E994CC5D}" destId="{41084897-70B3-4E83-B056-4F9334324205}" srcOrd="0" destOrd="0" presId="urn:microsoft.com/office/officeart/2005/8/layout/hChevron3"/>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0D0067DD-AEDF-408D-88ED-0D4767D50F81}" type="presOf" srcId="{2FD3E759-5A08-4E1F-B175-2B503FD42051}" destId="{B17089E3-073C-4FCF-BF51-C79F92E03DE0}" srcOrd="0" destOrd="0" presId="urn:microsoft.com/office/officeart/2005/8/layout/hChevron3"/>
    <dgm:cxn modelId="{932E9600-F1FB-434D-94BA-B4EDD6834E26}" type="presOf" srcId="{D8C82C50-DED6-4E52-A2E3-07F049D6AC45}" destId="{11510610-ACF3-4884-9DFE-B311BEC53C55}" srcOrd="0" destOrd="0" presId="urn:microsoft.com/office/officeart/2005/8/layout/hChevron3"/>
    <dgm:cxn modelId="{B5722AA3-3677-4916-BABA-A95E1BA2373D}" type="presParOf" srcId="{2495348B-4EDC-4DF1-9349-545033BB7798}" destId="{19E589BC-0F67-4112-94D7-82CBB334FC49}" srcOrd="0" destOrd="0" presId="urn:microsoft.com/office/officeart/2005/8/layout/hChevron3"/>
    <dgm:cxn modelId="{1724D4B6-FDE5-40DB-8250-AE05300ADAE3}" type="presParOf" srcId="{2495348B-4EDC-4DF1-9349-545033BB7798}" destId="{BABB0A75-F6E9-46D0-AF52-B0F54D41637C}" srcOrd="1" destOrd="0" presId="urn:microsoft.com/office/officeart/2005/8/layout/hChevron3"/>
    <dgm:cxn modelId="{191BBE8C-FB81-48AD-9ECC-FAB1A7860E1C}" type="presParOf" srcId="{2495348B-4EDC-4DF1-9349-545033BB7798}" destId="{B17089E3-073C-4FCF-BF51-C79F92E03DE0}" srcOrd="2" destOrd="0" presId="urn:microsoft.com/office/officeart/2005/8/layout/hChevron3"/>
    <dgm:cxn modelId="{521DD778-8674-43C0-B0E7-A0D0AAA16276}" type="presParOf" srcId="{2495348B-4EDC-4DF1-9349-545033BB7798}" destId="{E58ECD4C-5AAD-4615-99E2-6183734F1CFD}" srcOrd="3" destOrd="0" presId="urn:microsoft.com/office/officeart/2005/8/layout/hChevron3"/>
    <dgm:cxn modelId="{0734B5DB-5FCC-4A27-B9B5-E4E456BD58EE}" type="presParOf" srcId="{2495348B-4EDC-4DF1-9349-545033BB7798}" destId="{11510610-ACF3-4884-9DFE-B311BEC53C55}" srcOrd="4" destOrd="0" presId="urn:microsoft.com/office/officeart/2005/8/layout/hChevron3"/>
    <dgm:cxn modelId="{B3222FBB-F3D1-4066-A3E2-F9E343AE93FE}" type="presParOf" srcId="{2495348B-4EDC-4DF1-9349-545033BB7798}" destId="{DEE586BD-EDEA-4636-B02A-B41D206F490E}" srcOrd="5" destOrd="0" presId="urn:microsoft.com/office/officeart/2005/8/layout/hChevron3"/>
    <dgm:cxn modelId="{2FE7374A-C6D4-47B1-8BC2-C976AEDB58AD}" type="presParOf" srcId="{2495348B-4EDC-4DF1-9349-545033BB7798}" destId="{A92AFB50-CBA9-4360-A210-0F31A4808AE9}" srcOrd="6" destOrd="0" presId="urn:microsoft.com/office/officeart/2005/8/layout/hChevron3"/>
    <dgm:cxn modelId="{BAF0E1A6-32EC-43FD-8128-F53DF8BEEECE}" type="presParOf" srcId="{2495348B-4EDC-4DF1-9349-545033BB7798}" destId="{9F809F42-BD81-46E2-8E12-61B5544E9E52}" srcOrd="7" destOrd="0" presId="urn:microsoft.com/office/officeart/2005/8/layout/hChevron3"/>
    <dgm:cxn modelId="{A542EB38-779E-4C9F-A895-4E909CE8315C}" type="presParOf" srcId="{2495348B-4EDC-4DF1-9349-545033BB7798}" destId="{099A55BF-8D0A-42E8-874F-7B4957EDEE67}" srcOrd="8" destOrd="0" presId="urn:microsoft.com/office/officeart/2005/8/layout/hChevron3"/>
    <dgm:cxn modelId="{C8F48EAB-A0B2-4F4A-B5A1-4289EF27527F}" type="presParOf" srcId="{2495348B-4EDC-4DF1-9349-545033BB7798}" destId="{99D71048-C65C-4297-9EA6-6C1AB4512AC8}" srcOrd="9" destOrd="0" presId="urn:microsoft.com/office/officeart/2005/8/layout/hChevron3"/>
    <dgm:cxn modelId="{AA589D90-FD09-410A-80E8-458AAD755DE8}"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4D733A9C-AA08-4278-80A0-F23F715FBE4A}" type="presOf" srcId="{5763AE6D-A3FD-4A92-B173-ADA21306DEB9}" destId="{19E589BC-0F67-4112-94D7-82CBB334FC4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DA00B5CC-9DFA-459D-B79E-21CB1C8EF1BF}" type="presOf" srcId="{3643FBC9-90F5-4CD7-8885-E2AD91FCCE6A}" destId="{2495348B-4EDC-4DF1-9349-545033BB7798}" srcOrd="0" destOrd="0" presId="urn:microsoft.com/office/officeart/2005/8/layout/hChevron3"/>
    <dgm:cxn modelId="{E8C4E336-1548-4989-BD64-8717241FF622}" type="presOf" srcId="{24BBD745-97D2-4F5C-B4E9-B2475EFB244B}" destId="{A92AFB50-CBA9-4360-A210-0F31A4808AE9}" srcOrd="0" destOrd="0" presId="urn:microsoft.com/office/officeart/2005/8/layout/hChevron3"/>
    <dgm:cxn modelId="{4C1F6D05-3B51-4248-89A8-AC9B16A1076D}" type="presOf" srcId="{D8C82C50-DED6-4E52-A2E3-07F049D6AC45}" destId="{11510610-ACF3-4884-9DFE-B311BEC53C55}" srcOrd="0" destOrd="0" presId="urn:microsoft.com/office/officeart/2005/8/layout/hChevron3"/>
    <dgm:cxn modelId="{0011A01D-6105-4B35-AA2B-D339FF78248D}" type="presOf" srcId="{1659CC2E-CF15-4AB1-851B-CB891E0CC96F}" destId="{099A55BF-8D0A-42E8-874F-7B4957EDEE67}"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A01DDC8B-A825-44EF-904D-098FEAFCFB90}" type="presOf" srcId="{5B327AE9-02FB-4B3E-AACF-FBE9E994CC5D}" destId="{41084897-70B3-4E83-B056-4F9334324205}" srcOrd="0" destOrd="0" presId="urn:microsoft.com/office/officeart/2005/8/layout/hChevron3"/>
    <dgm:cxn modelId="{D4C8AC22-04B0-427D-B5D9-8029E59DCA46}" type="presOf" srcId="{2FD3E759-5A08-4E1F-B175-2B503FD42051}" destId="{B17089E3-073C-4FCF-BF51-C79F92E03DE0}" srcOrd="0" destOrd="0" presId="urn:microsoft.com/office/officeart/2005/8/layout/hChevron3"/>
    <dgm:cxn modelId="{FE15656D-8AF5-4646-8420-D541D29694B2}" type="presParOf" srcId="{2495348B-4EDC-4DF1-9349-545033BB7798}" destId="{19E589BC-0F67-4112-94D7-82CBB334FC49}" srcOrd="0" destOrd="0" presId="urn:microsoft.com/office/officeart/2005/8/layout/hChevron3"/>
    <dgm:cxn modelId="{A1C482DC-97E9-43A1-BF99-F0C6AC882C9E}" type="presParOf" srcId="{2495348B-4EDC-4DF1-9349-545033BB7798}" destId="{BABB0A75-F6E9-46D0-AF52-B0F54D41637C}" srcOrd="1" destOrd="0" presId="urn:microsoft.com/office/officeart/2005/8/layout/hChevron3"/>
    <dgm:cxn modelId="{B306B062-0A3B-41E6-821F-176DE5CB42E0}" type="presParOf" srcId="{2495348B-4EDC-4DF1-9349-545033BB7798}" destId="{B17089E3-073C-4FCF-BF51-C79F92E03DE0}" srcOrd="2" destOrd="0" presId="urn:microsoft.com/office/officeart/2005/8/layout/hChevron3"/>
    <dgm:cxn modelId="{262C0DA2-069F-495B-BFDA-37751D4391B1}" type="presParOf" srcId="{2495348B-4EDC-4DF1-9349-545033BB7798}" destId="{E58ECD4C-5AAD-4615-99E2-6183734F1CFD}" srcOrd="3" destOrd="0" presId="urn:microsoft.com/office/officeart/2005/8/layout/hChevron3"/>
    <dgm:cxn modelId="{DBCE5F01-AB2B-45F8-B828-0F0B2976579C}" type="presParOf" srcId="{2495348B-4EDC-4DF1-9349-545033BB7798}" destId="{11510610-ACF3-4884-9DFE-B311BEC53C55}" srcOrd="4" destOrd="0" presId="urn:microsoft.com/office/officeart/2005/8/layout/hChevron3"/>
    <dgm:cxn modelId="{BD3DD271-6148-4034-8279-F3B67E965413}" type="presParOf" srcId="{2495348B-4EDC-4DF1-9349-545033BB7798}" destId="{DEE586BD-EDEA-4636-B02A-B41D206F490E}" srcOrd="5" destOrd="0" presId="urn:microsoft.com/office/officeart/2005/8/layout/hChevron3"/>
    <dgm:cxn modelId="{EFC2F391-F0F9-4AFF-94C4-DE51D46B9A6F}" type="presParOf" srcId="{2495348B-4EDC-4DF1-9349-545033BB7798}" destId="{A92AFB50-CBA9-4360-A210-0F31A4808AE9}" srcOrd="6" destOrd="0" presId="urn:microsoft.com/office/officeart/2005/8/layout/hChevron3"/>
    <dgm:cxn modelId="{2FF2F8C8-F55D-4342-9753-99B67DB1E451}" type="presParOf" srcId="{2495348B-4EDC-4DF1-9349-545033BB7798}" destId="{9F809F42-BD81-46E2-8E12-61B5544E9E52}" srcOrd="7" destOrd="0" presId="urn:microsoft.com/office/officeart/2005/8/layout/hChevron3"/>
    <dgm:cxn modelId="{F9093DF9-E480-4D7C-A896-4C1EC05FD227}" type="presParOf" srcId="{2495348B-4EDC-4DF1-9349-545033BB7798}" destId="{099A55BF-8D0A-42E8-874F-7B4957EDEE67}" srcOrd="8" destOrd="0" presId="urn:microsoft.com/office/officeart/2005/8/layout/hChevron3"/>
    <dgm:cxn modelId="{188D0251-9D0F-4699-9C50-56E6DAED6F72}" type="presParOf" srcId="{2495348B-4EDC-4DF1-9349-545033BB7798}" destId="{99D71048-C65C-4297-9EA6-6C1AB4512AC8}" srcOrd="9" destOrd="0" presId="urn:microsoft.com/office/officeart/2005/8/layout/hChevron3"/>
    <dgm:cxn modelId="{54050712-0D50-4B04-9AB9-4FFE849A0794}"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DCF59C99-EB44-4FAC-B8A6-BAC64A880B78}"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16308D68-646D-4877-8D1E-656867078A2A}" type="presOf" srcId="{1659CC2E-CF15-4AB1-851B-CB891E0CC96F}" destId="{099A55BF-8D0A-42E8-874F-7B4957EDEE67}"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5985724C-C26E-406A-847A-F8C5BF4156A9}" type="presOf" srcId="{3643FBC9-90F5-4CD7-8885-E2AD91FCCE6A}" destId="{2495348B-4EDC-4DF1-9349-545033BB7798}" srcOrd="0" destOrd="0" presId="urn:microsoft.com/office/officeart/2005/8/layout/hChevron3"/>
    <dgm:cxn modelId="{ED365EA3-A7A0-4465-9BA1-FC00AAB3ED59}" type="presOf" srcId="{24BBD745-97D2-4F5C-B4E9-B2475EFB244B}" destId="{A92AFB50-CBA9-4360-A210-0F31A4808AE9}" srcOrd="0" destOrd="0" presId="urn:microsoft.com/office/officeart/2005/8/layout/hChevron3"/>
    <dgm:cxn modelId="{011CB9C7-F335-425F-85F7-FD86B3E78C6A}" type="presOf" srcId="{5B327AE9-02FB-4B3E-AACF-FBE9E994CC5D}" destId="{41084897-70B3-4E83-B056-4F9334324205}"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86A51FC7-A859-4FD8-B20B-A458EEF854BC}"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CE250B09-1660-4EF3-B14E-B8D912BBDD9D}" type="presOf" srcId="{D8C82C50-DED6-4E52-A2E3-07F049D6AC45}" destId="{11510610-ACF3-4884-9DFE-B311BEC53C5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6E78FB1F-8DBC-4909-B92C-A47E8C1C8C2E}" type="presParOf" srcId="{2495348B-4EDC-4DF1-9349-545033BB7798}" destId="{19E589BC-0F67-4112-94D7-82CBB334FC49}" srcOrd="0" destOrd="0" presId="urn:microsoft.com/office/officeart/2005/8/layout/hChevron3"/>
    <dgm:cxn modelId="{61038483-FA99-4932-9485-F4641E40F3E2}" type="presParOf" srcId="{2495348B-4EDC-4DF1-9349-545033BB7798}" destId="{BABB0A75-F6E9-46D0-AF52-B0F54D41637C}" srcOrd="1" destOrd="0" presId="urn:microsoft.com/office/officeart/2005/8/layout/hChevron3"/>
    <dgm:cxn modelId="{A3AE045A-F3DE-440C-A232-7ED67BA9B936}" type="presParOf" srcId="{2495348B-4EDC-4DF1-9349-545033BB7798}" destId="{B17089E3-073C-4FCF-BF51-C79F92E03DE0}" srcOrd="2" destOrd="0" presId="urn:microsoft.com/office/officeart/2005/8/layout/hChevron3"/>
    <dgm:cxn modelId="{77A307DB-8CF4-4190-B647-7A19F95DC0F1}" type="presParOf" srcId="{2495348B-4EDC-4DF1-9349-545033BB7798}" destId="{E58ECD4C-5AAD-4615-99E2-6183734F1CFD}" srcOrd="3" destOrd="0" presId="urn:microsoft.com/office/officeart/2005/8/layout/hChevron3"/>
    <dgm:cxn modelId="{CEBF3BCA-CD5B-4FDA-9015-B99CD82EA061}" type="presParOf" srcId="{2495348B-4EDC-4DF1-9349-545033BB7798}" destId="{11510610-ACF3-4884-9DFE-B311BEC53C55}" srcOrd="4" destOrd="0" presId="urn:microsoft.com/office/officeart/2005/8/layout/hChevron3"/>
    <dgm:cxn modelId="{B81D8CE4-5AFC-4BC6-B5DF-570A4AA5589F}" type="presParOf" srcId="{2495348B-4EDC-4DF1-9349-545033BB7798}" destId="{DEE586BD-EDEA-4636-B02A-B41D206F490E}" srcOrd="5" destOrd="0" presId="urn:microsoft.com/office/officeart/2005/8/layout/hChevron3"/>
    <dgm:cxn modelId="{9524D648-2D90-4111-B021-04C259D01BD7}" type="presParOf" srcId="{2495348B-4EDC-4DF1-9349-545033BB7798}" destId="{A92AFB50-CBA9-4360-A210-0F31A4808AE9}" srcOrd="6" destOrd="0" presId="urn:microsoft.com/office/officeart/2005/8/layout/hChevron3"/>
    <dgm:cxn modelId="{BFC198DA-2A60-4A39-81ED-D0B7DE4823E1}" type="presParOf" srcId="{2495348B-4EDC-4DF1-9349-545033BB7798}" destId="{9F809F42-BD81-46E2-8E12-61B5544E9E52}" srcOrd="7" destOrd="0" presId="urn:microsoft.com/office/officeart/2005/8/layout/hChevron3"/>
    <dgm:cxn modelId="{F7DFF5B2-B363-4611-AFFD-6D2C67843EC8}" type="presParOf" srcId="{2495348B-4EDC-4DF1-9349-545033BB7798}" destId="{099A55BF-8D0A-42E8-874F-7B4957EDEE67}" srcOrd="8" destOrd="0" presId="urn:microsoft.com/office/officeart/2005/8/layout/hChevron3"/>
    <dgm:cxn modelId="{D3E9796C-BF81-4CD0-B4C5-5ADA7A087FCE}" type="presParOf" srcId="{2495348B-4EDC-4DF1-9349-545033BB7798}" destId="{99D71048-C65C-4297-9EA6-6C1AB4512AC8}" srcOrd="9" destOrd="0" presId="urn:microsoft.com/office/officeart/2005/8/layout/hChevron3"/>
    <dgm:cxn modelId="{ED9BFE5F-D15C-4C82-94F4-F5158BD47FD1}"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C81F0518-AB4B-4D26-9742-0D4BAC0F270E}" type="presOf" srcId="{D8C82C50-DED6-4E52-A2E3-07F049D6AC45}" destId="{11510610-ACF3-4884-9DFE-B311BEC53C55}" srcOrd="0" destOrd="0" presId="urn:microsoft.com/office/officeart/2005/8/layout/hChevron3"/>
    <dgm:cxn modelId="{7F7798F3-CD32-4481-B709-036F495F80C0}" type="presOf" srcId="{5B327AE9-02FB-4B3E-AACF-FBE9E994CC5D}" destId="{41084897-70B3-4E83-B056-4F9334324205}" srcOrd="0" destOrd="0" presId="urn:microsoft.com/office/officeart/2005/8/layout/hChevron3"/>
    <dgm:cxn modelId="{1F141DB8-B00C-4B6B-8D61-72342904C595}" type="presOf" srcId="{1659CC2E-CF15-4AB1-851B-CB891E0CC96F}" destId="{099A55BF-8D0A-42E8-874F-7B4957EDEE67}" srcOrd="0" destOrd="0" presId="urn:microsoft.com/office/officeart/2005/8/layout/hChevron3"/>
    <dgm:cxn modelId="{FEAA3EBC-7CEF-4C41-B589-85EFDD6967E5}" type="presOf" srcId="{5763AE6D-A3FD-4A92-B173-ADA21306DEB9}" destId="{19E589BC-0F67-4112-94D7-82CBB334FC49}" srcOrd="0" destOrd="0" presId="urn:microsoft.com/office/officeart/2005/8/layout/hChevron3"/>
    <dgm:cxn modelId="{C4223CDF-8D1D-4E2A-804D-8FA6622CDE92}" type="presOf" srcId="{24BBD745-97D2-4F5C-B4E9-B2475EFB244B}" destId="{A92AFB50-CBA9-4360-A210-0F31A4808AE9}"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D39CF75A-D9AC-4A8A-A8D4-DE70ED5EE61C}" type="presOf" srcId="{2FD3E759-5A08-4E1F-B175-2B503FD42051}" destId="{B17089E3-073C-4FCF-BF51-C79F92E03DE0}"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74BDB8C2-17F4-4769-91C8-ADCF67EE385A}" type="presOf" srcId="{3643FBC9-90F5-4CD7-8885-E2AD91FCCE6A}" destId="{2495348B-4EDC-4DF1-9349-545033BB7798}" srcOrd="0" destOrd="0" presId="urn:microsoft.com/office/officeart/2005/8/layout/hChevron3"/>
    <dgm:cxn modelId="{2EB8B896-E166-48E6-AD45-08480D029212}" type="presParOf" srcId="{2495348B-4EDC-4DF1-9349-545033BB7798}" destId="{19E589BC-0F67-4112-94D7-82CBB334FC49}" srcOrd="0" destOrd="0" presId="urn:microsoft.com/office/officeart/2005/8/layout/hChevron3"/>
    <dgm:cxn modelId="{29936F7C-91DE-46C3-9E10-F1331494C29A}" type="presParOf" srcId="{2495348B-4EDC-4DF1-9349-545033BB7798}" destId="{BABB0A75-F6E9-46D0-AF52-B0F54D41637C}" srcOrd="1" destOrd="0" presId="urn:microsoft.com/office/officeart/2005/8/layout/hChevron3"/>
    <dgm:cxn modelId="{47E44E42-7BC6-4152-A0D9-B0F4603B2579}" type="presParOf" srcId="{2495348B-4EDC-4DF1-9349-545033BB7798}" destId="{B17089E3-073C-4FCF-BF51-C79F92E03DE0}" srcOrd="2" destOrd="0" presId="urn:microsoft.com/office/officeart/2005/8/layout/hChevron3"/>
    <dgm:cxn modelId="{CEB59113-D37E-4018-A5C6-2D29351DED25}" type="presParOf" srcId="{2495348B-4EDC-4DF1-9349-545033BB7798}" destId="{E58ECD4C-5AAD-4615-99E2-6183734F1CFD}" srcOrd="3" destOrd="0" presId="urn:microsoft.com/office/officeart/2005/8/layout/hChevron3"/>
    <dgm:cxn modelId="{079AB4DA-773E-4DF7-85F8-23E4D35C0F3B}" type="presParOf" srcId="{2495348B-4EDC-4DF1-9349-545033BB7798}" destId="{11510610-ACF3-4884-9DFE-B311BEC53C55}" srcOrd="4" destOrd="0" presId="urn:microsoft.com/office/officeart/2005/8/layout/hChevron3"/>
    <dgm:cxn modelId="{3AD6715E-A1C2-4A3E-BC0F-8646BE19070A}" type="presParOf" srcId="{2495348B-4EDC-4DF1-9349-545033BB7798}" destId="{DEE586BD-EDEA-4636-B02A-B41D206F490E}" srcOrd="5" destOrd="0" presId="urn:microsoft.com/office/officeart/2005/8/layout/hChevron3"/>
    <dgm:cxn modelId="{F607F482-9035-4699-AB78-B9A56CA97D70}" type="presParOf" srcId="{2495348B-4EDC-4DF1-9349-545033BB7798}" destId="{A92AFB50-CBA9-4360-A210-0F31A4808AE9}" srcOrd="6" destOrd="0" presId="urn:microsoft.com/office/officeart/2005/8/layout/hChevron3"/>
    <dgm:cxn modelId="{FC49B60F-991F-432F-A828-B3032C742055}" type="presParOf" srcId="{2495348B-4EDC-4DF1-9349-545033BB7798}" destId="{9F809F42-BD81-46E2-8E12-61B5544E9E52}" srcOrd="7" destOrd="0" presId="urn:microsoft.com/office/officeart/2005/8/layout/hChevron3"/>
    <dgm:cxn modelId="{B8A9492C-B3C8-473F-B941-364E87E8C8AA}" type="presParOf" srcId="{2495348B-4EDC-4DF1-9349-545033BB7798}" destId="{099A55BF-8D0A-42E8-874F-7B4957EDEE67}" srcOrd="8" destOrd="0" presId="urn:microsoft.com/office/officeart/2005/8/layout/hChevron3"/>
    <dgm:cxn modelId="{6C7BECF6-87CD-4580-8DDB-C6435772D62F}" type="presParOf" srcId="{2495348B-4EDC-4DF1-9349-545033BB7798}" destId="{99D71048-C65C-4297-9EA6-6C1AB4512AC8}" srcOrd="9" destOrd="0" presId="urn:microsoft.com/office/officeart/2005/8/layout/hChevron3"/>
    <dgm:cxn modelId="{5E20AA86-8A19-4720-8D34-7A38FB6C7AA0}"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7970BE83-A828-4F7F-8937-00E96B38E10F}" type="presOf" srcId="{5B327AE9-02FB-4B3E-AACF-FBE9E994CC5D}" destId="{41084897-70B3-4E83-B056-4F9334324205}"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A4E8E8FF-BB50-4348-B1CF-63051DD0AFFC}" type="presOf" srcId="{24BBD745-97D2-4F5C-B4E9-B2475EFB244B}" destId="{A92AFB50-CBA9-4360-A210-0F31A4808AE9}"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320DA3B1-BE8B-458D-8E01-BD67FCFB0AA5}" type="presOf" srcId="{3643FBC9-90F5-4CD7-8885-E2AD91FCCE6A}" destId="{2495348B-4EDC-4DF1-9349-545033BB7798}"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51D4CD4-79B5-43F0-9256-6EFF660B3461}" type="presOf" srcId="{5763AE6D-A3FD-4A92-B173-ADA21306DEB9}" destId="{19E589BC-0F67-4112-94D7-82CBB334FC4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A7484F81-83EF-41E5-802A-7D526DED71CE}" type="presOf" srcId="{1659CC2E-CF15-4AB1-851B-CB891E0CC96F}" destId="{099A55BF-8D0A-42E8-874F-7B4957EDEE67}" srcOrd="0" destOrd="0" presId="urn:microsoft.com/office/officeart/2005/8/layout/hChevron3"/>
    <dgm:cxn modelId="{6100B4E7-32D9-4F63-B043-CE7077B76805}" type="presOf" srcId="{2FD3E759-5A08-4E1F-B175-2B503FD42051}" destId="{B17089E3-073C-4FCF-BF51-C79F92E03DE0}" srcOrd="0" destOrd="0" presId="urn:microsoft.com/office/officeart/2005/8/layout/hChevron3"/>
    <dgm:cxn modelId="{82028D6C-9B28-4272-BE04-A29813DFD0D9}" type="presOf" srcId="{D8C82C50-DED6-4E52-A2E3-07F049D6AC45}" destId="{11510610-ACF3-4884-9DFE-B311BEC53C55}" srcOrd="0" destOrd="0" presId="urn:microsoft.com/office/officeart/2005/8/layout/hChevron3"/>
    <dgm:cxn modelId="{48411882-8387-4AD2-900E-A9255FCC4D13}" type="presParOf" srcId="{2495348B-4EDC-4DF1-9349-545033BB7798}" destId="{19E589BC-0F67-4112-94D7-82CBB334FC49}" srcOrd="0" destOrd="0" presId="urn:microsoft.com/office/officeart/2005/8/layout/hChevron3"/>
    <dgm:cxn modelId="{2924DE95-5500-4744-90DF-51A0DD78B6E4}" type="presParOf" srcId="{2495348B-4EDC-4DF1-9349-545033BB7798}" destId="{BABB0A75-F6E9-46D0-AF52-B0F54D41637C}" srcOrd="1" destOrd="0" presId="urn:microsoft.com/office/officeart/2005/8/layout/hChevron3"/>
    <dgm:cxn modelId="{734446AD-165D-42A8-9E51-814E2B000FC0}" type="presParOf" srcId="{2495348B-4EDC-4DF1-9349-545033BB7798}" destId="{B17089E3-073C-4FCF-BF51-C79F92E03DE0}" srcOrd="2" destOrd="0" presId="urn:microsoft.com/office/officeart/2005/8/layout/hChevron3"/>
    <dgm:cxn modelId="{7C83FFC3-3342-4F2A-86D8-F129E99C20EB}" type="presParOf" srcId="{2495348B-4EDC-4DF1-9349-545033BB7798}" destId="{E58ECD4C-5AAD-4615-99E2-6183734F1CFD}" srcOrd="3" destOrd="0" presId="urn:microsoft.com/office/officeart/2005/8/layout/hChevron3"/>
    <dgm:cxn modelId="{7ED5C825-D0B5-4E93-8244-591F71B00912}" type="presParOf" srcId="{2495348B-4EDC-4DF1-9349-545033BB7798}" destId="{11510610-ACF3-4884-9DFE-B311BEC53C55}" srcOrd="4" destOrd="0" presId="urn:microsoft.com/office/officeart/2005/8/layout/hChevron3"/>
    <dgm:cxn modelId="{19CB63FA-DF31-473E-8E5B-783D9F3C66F5}" type="presParOf" srcId="{2495348B-4EDC-4DF1-9349-545033BB7798}" destId="{DEE586BD-EDEA-4636-B02A-B41D206F490E}" srcOrd="5" destOrd="0" presId="urn:microsoft.com/office/officeart/2005/8/layout/hChevron3"/>
    <dgm:cxn modelId="{76293151-CFB0-4958-A8AA-825CFA5AF4E5}" type="presParOf" srcId="{2495348B-4EDC-4DF1-9349-545033BB7798}" destId="{A92AFB50-CBA9-4360-A210-0F31A4808AE9}" srcOrd="6" destOrd="0" presId="urn:microsoft.com/office/officeart/2005/8/layout/hChevron3"/>
    <dgm:cxn modelId="{F8270CD7-0C02-4C37-8E10-D258C7C491F9}" type="presParOf" srcId="{2495348B-4EDC-4DF1-9349-545033BB7798}" destId="{9F809F42-BD81-46E2-8E12-61B5544E9E52}" srcOrd="7" destOrd="0" presId="urn:microsoft.com/office/officeart/2005/8/layout/hChevron3"/>
    <dgm:cxn modelId="{4FBCC5B0-B6B3-4B26-B9BA-6826061E07BE}" type="presParOf" srcId="{2495348B-4EDC-4DF1-9349-545033BB7798}" destId="{099A55BF-8D0A-42E8-874F-7B4957EDEE67}" srcOrd="8" destOrd="0" presId="urn:microsoft.com/office/officeart/2005/8/layout/hChevron3"/>
    <dgm:cxn modelId="{F4632B44-3F76-449C-B6AD-7BA3E349789A}" type="presParOf" srcId="{2495348B-4EDC-4DF1-9349-545033BB7798}" destId="{99D71048-C65C-4297-9EA6-6C1AB4512AC8}" srcOrd="9" destOrd="0" presId="urn:microsoft.com/office/officeart/2005/8/layout/hChevron3"/>
    <dgm:cxn modelId="{F83AAC68-10FB-4E3E-A249-5FFEF4FF62DD}"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F4F3827B-ABA6-41B1-B475-81B84A4136FA}" type="presOf" srcId="{5B327AE9-02FB-4B3E-AACF-FBE9E994CC5D}" destId="{41084897-70B3-4E83-B056-4F9334324205}" srcOrd="0" destOrd="0" presId="urn:microsoft.com/office/officeart/2005/8/layout/hChevron3"/>
    <dgm:cxn modelId="{A38400DA-09BE-436A-9C9A-B617819A99AC}" type="presOf" srcId="{3643FBC9-90F5-4CD7-8885-E2AD91FCCE6A}" destId="{2495348B-4EDC-4DF1-9349-545033BB7798}"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3E2D8D2F-FE9D-4BEB-9A8C-FFCCAFA14BE7}" type="presOf" srcId="{5763AE6D-A3FD-4A92-B173-ADA21306DEB9}" destId="{19E589BC-0F67-4112-94D7-82CBB334FC49}"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4676A256-376F-45AA-8306-C0ED6326BE72}" type="presOf" srcId="{1659CC2E-CF15-4AB1-851B-CB891E0CC96F}" destId="{099A55BF-8D0A-42E8-874F-7B4957EDEE67}"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267B79CD-C1F1-4BDE-B054-AF943DF058F0}" type="presOf" srcId="{24BBD745-97D2-4F5C-B4E9-B2475EFB244B}" destId="{A92AFB50-CBA9-4360-A210-0F31A4808AE9}" srcOrd="0" destOrd="0" presId="urn:microsoft.com/office/officeart/2005/8/layout/hChevron3"/>
    <dgm:cxn modelId="{EB613F34-020F-46DB-AAF0-6164BE663196}" type="presOf" srcId="{2FD3E759-5A08-4E1F-B175-2B503FD42051}" destId="{B17089E3-073C-4FCF-BF51-C79F92E03DE0}" srcOrd="0" destOrd="0" presId="urn:microsoft.com/office/officeart/2005/8/layout/hChevron3"/>
    <dgm:cxn modelId="{2A45E015-A1A6-4982-B2C6-C5754C1CAFEE}" type="presOf" srcId="{D8C82C50-DED6-4E52-A2E3-07F049D6AC45}" destId="{11510610-ACF3-4884-9DFE-B311BEC53C5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530522C1-9394-4B2F-A641-959E4002CE89}" type="presParOf" srcId="{2495348B-4EDC-4DF1-9349-545033BB7798}" destId="{19E589BC-0F67-4112-94D7-82CBB334FC49}" srcOrd="0" destOrd="0" presId="urn:microsoft.com/office/officeart/2005/8/layout/hChevron3"/>
    <dgm:cxn modelId="{E89576F7-2F40-487E-AB1A-2E4313818EEB}" type="presParOf" srcId="{2495348B-4EDC-4DF1-9349-545033BB7798}" destId="{BABB0A75-F6E9-46D0-AF52-B0F54D41637C}" srcOrd="1" destOrd="0" presId="urn:microsoft.com/office/officeart/2005/8/layout/hChevron3"/>
    <dgm:cxn modelId="{0B9D71A0-25E0-49D9-B7F6-062E250540C3}" type="presParOf" srcId="{2495348B-4EDC-4DF1-9349-545033BB7798}" destId="{B17089E3-073C-4FCF-BF51-C79F92E03DE0}" srcOrd="2" destOrd="0" presId="urn:microsoft.com/office/officeart/2005/8/layout/hChevron3"/>
    <dgm:cxn modelId="{E0A5D501-3E84-4DD9-B674-97B767F6CFC0}" type="presParOf" srcId="{2495348B-4EDC-4DF1-9349-545033BB7798}" destId="{E58ECD4C-5AAD-4615-99E2-6183734F1CFD}" srcOrd="3" destOrd="0" presId="urn:microsoft.com/office/officeart/2005/8/layout/hChevron3"/>
    <dgm:cxn modelId="{1CB0FB50-728B-47DD-9F52-AC56577C5745}" type="presParOf" srcId="{2495348B-4EDC-4DF1-9349-545033BB7798}" destId="{11510610-ACF3-4884-9DFE-B311BEC53C55}" srcOrd="4" destOrd="0" presId="urn:microsoft.com/office/officeart/2005/8/layout/hChevron3"/>
    <dgm:cxn modelId="{4163DD28-C48E-4347-BDAC-0397AF4EB522}" type="presParOf" srcId="{2495348B-4EDC-4DF1-9349-545033BB7798}" destId="{DEE586BD-EDEA-4636-B02A-B41D206F490E}" srcOrd="5" destOrd="0" presId="urn:microsoft.com/office/officeart/2005/8/layout/hChevron3"/>
    <dgm:cxn modelId="{3A139C96-147E-4B22-AB40-BF5C35F6D674}" type="presParOf" srcId="{2495348B-4EDC-4DF1-9349-545033BB7798}" destId="{A92AFB50-CBA9-4360-A210-0F31A4808AE9}" srcOrd="6" destOrd="0" presId="urn:microsoft.com/office/officeart/2005/8/layout/hChevron3"/>
    <dgm:cxn modelId="{B872DF1B-C867-48D1-ADE3-71EFA6FC2CAD}" type="presParOf" srcId="{2495348B-4EDC-4DF1-9349-545033BB7798}" destId="{9F809F42-BD81-46E2-8E12-61B5544E9E52}" srcOrd="7" destOrd="0" presId="urn:microsoft.com/office/officeart/2005/8/layout/hChevron3"/>
    <dgm:cxn modelId="{613F41AF-4C2E-495B-813D-3F279700A19B}" type="presParOf" srcId="{2495348B-4EDC-4DF1-9349-545033BB7798}" destId="{099A55BF-8D0A-42E8-874F-7B4957EDEE67}" srcOrd="8" destOrd="0" presId="urn:microsoft.com/office/officeart/2005/8/layout/hChevron3"/>
    <dgm:cxn modelId="{0FCB1A4B-30AB-417F-8DF4-198212F6BFEF}" type="presParOf" srcId="{2495348B-4EDC-4DF1-9349-545033BB7798}" destId="{99D71048-C65C-4297-9EA6-6C1AB4512AC8}" srcOrd="9" destOrd="0" presId="urn:microsoft.com/office/officeart/2005/8/layout/hChevron3"/>
    <dgm:cxn modelId="{FA6F7BD7-B9E0-4A43-8064-39673592DAED}"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960698D0-BE94-4195-84D9-618D7FB7F360}" type="presOf" srcId="{1659CC2E-CF15-4AB1-851B-CB891E0CC96F}" destId="{099A55BF-8D0A-42E8-874F-7B4957EDEE67}"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67E4B01E-7536-4561-84ED-A19507F8CAC2}" type="presOf" srcId="{24BBD745-97D2-4F5C-B4E9-B2475EFB244B}" destId="{A92AFB50-CBA9-4360-A210-0F31A4808AE9}" srcOrd="0" destOrd="0" presId="urn:microsoft.com/office/officeart/2005/8/layout/hChevron3"/>
    <dgm:cxn modelId="{7EB7A242-72ED-404C-B4C1-C4CAEA7E0451}" type="presOf" srcId="{2FD3E759-5A08-4E1F-B175-2B503FD42051}" destId="{B17089E3-073C-4FCF-BF51-C79F92E03DE0}" srcOrd="0" destOrd="0" presId="urn:microsoft.com/office/officeart/2005/8/layout/hChevron3"/>
    <dgm:cxn modelId="{F31D028B-19E6-47DC-8A4A-84CF67CA7EA9}" type="presOf" srcId="{3643FBC9-90F5-4CD7-8885-E2AD91FCCE6A}" destId="{2495348B-4EDC-4DF1-9349-545033BB7798}" srcOrd="0" destOrd="0" presId="urn:microsoft.com/office/officeart/2005/8/layout/hChevron3"/>
    <dgm:cxn modelId="{0DFE986C-6E02-4FE2-BA80-61F13F61139B}" type="presOf" srcId="{5763AE6D-A3FD-4A92-B173-ADA21306DEB9}" destId="{19E589BC-0F67-4112-94D7-82CBB334FC49}" srcOrd="0" destOrd="0" presId="urn:microsoft.com/office/officeart/2005/8/layout/hChevron3"/>
    <dgm:cxn modelId="{1398CB15-320A-429A-9777-C17ADA459397}" type="presOf" srcId="{5B327AE9-02FB-4B3E-AACF-FBE9E994CC5D}" destId="{41084897-70B3-4E83-B056-4F933432420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2B266909-EA82-43DE-88F2-1F769204F106}" type="presOf" srcId="{D8C82C50-DED6-4E52-A2E3-07F049D6AC45}" destId="{11510610-ACF3-4884-9DFE-B311BEC53C55}"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AE161CFA-A4AB-41ED-8C29-91C979BD367B}" type="presParOf" srcId="{2495348B-4EDC-4DF1-9349-545033BB7798}" destId="{19E589BC-0F67-4112-94D7-82CBB334FC49}" srcOrd="0" destOrd="0" presId="urn:microsoft.com/office/officeart/2005/8/layout/hChevron3"/>
    <dgm:cxn modelId="{5715DD4A-2657-4C3A-92C5-36F9E28D4CB3}" type="presParOf" srcId="{2495348B-4EDC-4DF1-9349-545033BB7798}" destId="{BABB0A75-F6E9-46D0-AF52-B0F54D41637C}" srcOrd="1" destOrd="0" presId="urn:microsoft.com/office/officeart/2005/8/layout/hChevron3"/>
    <dgm:cxn modelId="{6A233806-DD1A-4BE4-A9D8-E3F52691A5F5}" type="presParOf" srcId="{2495348B-4EDC-4DF1-9349-545033BB7798}" destId="{B17089E3-073C-4FCF-BF51-C79F92E03DE0}" srcOrd="2" destOrd="0" presId="urn:microsoft.com/office/officeart/2005/8/layout/hChevron3"/>
    <dgm:cxn modelId="{39270AA6-7D59-41CB-A031-4D04C586F21D}" type="presParOf" srcId="{2495348B-4EDC-4DF1-9349-545033BB7798}" destId="{E58ECD4C-5AAD-4615-99E2-6183734F1CFD}" srcOrd="3" destOrd="0" presId="urn:microsoft.com/office/officeart/2005/8/layout/hChevron3"/>
    <dgm:cxn modelId="{02B7D7D2-7C4B-4922-88D2-05F51B8C7DF0}" type="presParOf" srcId="{2495348B-4EDC-4DF1-9349-545033BB7798}" destId="{11510610-ACF3-4884-9DFE-B311BEC53C55}" srcOrd="4" destOrd="0" presId="urn:microsoft.com/office/officeart/2005/8/layout/hChevron3"/>
    <dgm:cxn modelId="{56913BD8-607D-4FC8-AD93-5C7D3F1EF38D}" type="presParOf" srcId="{2495348B-4EDC-4DF1-9349-545033BB7798}" destId="{DEE586BD-EDEA-4636-B02A-B41D206F490E}" srcOrd="5" destOrd="0" presId="urn:microsoft.com/office/officeart/2005/8/layout/hChevron3"/>
    <dgm:cxn modelId="{68AE3F5C-3BBD-4A94-B5E8-F5F8444B69D4}" type="presParOf" srcId="{2495348B-4EDC-4DF1-9349-545033BB7798}" destId="{A92AFB50-CBA9-4360-A210-0F31A4808AE9}" srcOrd="6" destOrd="0" presId="urn:microsoft.com/office/officeart/2005/8/layout/hChevron3"/>
    <dgm:cxn modelId="{2F254261-4B18-4180-83AC-7F51BF5592C5}" type="presParOf" srcId="{2495348B-4EDC-4DF1-9349-545033BB7798}" destId="{9F809F42-BD81-46E2-8E12-61B5544E9E52}" srcOrd="7" destOrd="0" presId="urn:microsoft.com/office/officeart/2005/8/layout/hChevron3"/>
    <dgm:cxn modelId="{078090E1-B70C-4980-8676-A12C94DD1E4F}" type="presParOf" srcId="{2495348B-4EDC-4DF1-9349-545033BB7798}" destId="{099A55BF-8D0A-42E8-874F-7B4957EDEE67}" srcOrd="8" destOrd="0" presId="urn:microsoft.com/office/officeart/2005/8/layout/hChevron3"/>
    <dgm:cxn modelId="{D36F5DA3-CE4B-4F90-9596-7CA8E0AD5649}" type="presParOf" srcId="{2495348B-4EDC-4DF1-9349-545033BB7798}" destId="{99D71048-C65C-4297-9EA6-6C1AB4512AC8}" srcOrd="9" destOrd="0" presId="urn:microsoft.com/office/officeart/2005/8/layout/hChevron3"/>
    <dgm:cxn modelId="{DF625454-C98F-4339-976C-08155EA9B43C}"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 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pPr>
        <a:solidFill>
          <a:schemeClr val="bg2"/>
        </a:solidFill>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pPr>
        <a:solidFill>
          <a:schemeClr val="bg2"/>
        </a:solidFill>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4DF2FAF0-4756-4FA0-9475-C738EFA52B31}" type="presOf" srcId="{1659CC2E-CF15-4AB1-851B-CB891E0CC96F}" destId="{099A55BF-8D0A-42E8-874F-7B4957EDEE67}" srcOrd="0" destOrd="0" presId="urn:microsoft.com/office/officeart/2005/8/layout/hChevron3"/>
    <dgm:cxn modelId="{5B805965-AC74-45BE-941E-6988484EE907}" type="presOf" srcId="{2FD3E759-5A08-4E1F-B175-2B503FD42051}" destId="{B17089E3-073C-4FCF-BF51-C79F92E03DE0}"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26BFAEF5-DDB4-4955-A707-4B09EEFAC5FD}" type="presOf" srcId="{24BBD745-97D2-4F5C-B4E9-B2475EFB244B}" destId="{A92AFB50-CBA9-4360-A210-0F31A4808AE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DFD59FC9-E6D1-43DA-A157-515458A0C333}" type="presOf" srcId="{5763AE6D-A3FD-4A92-B173-ADA21306DEB9}" destId="{19E589BC-0F67-4112-94D7-82CBB334FC49}" srcOrd="0" destOrd="0" presId="urn:microsoft.com/office/officeart/2005/8/layout/hChevron3"/>
    <dgm:cxn modelId="{431FC6EA-8515-4FCB-BF5C-A9828A087D15}" type="presOf" srcId="{5B327AE9-02FB-4B3E-AACF-FBE9E994CC5D}" destId="{41084897-70B3-4E83-B056-4F9334324205}"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CC7FD44E-5101-4DC0-9BF9-3D6B1457AB74}" type="presOf" srcId="{3643FBC9-90F5-4CD7-8885-E2AD91FCCE6A}" destId="{2495348B-4EDC-4DF1-9349-545033BB7798}"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FC92A09D-139B-48AB-99EC-4EB046F963F1}" type="presOf" srcId="{D8C82C50-DED6-4E52-A2E3-07F049D6AC45}" destId="{11510610-ACF3-4884-9DFE-B311BEC53C55}" srcOrd="0" destOrd="0" presId="urn:microsoft.com/office/officeart/2005/8/layout/hChevron3"/>
    <dgm:cxn modelId="{E199FBFC-5452-4241-B5F6-2B14679A3AC2}" type="presParOf" srcId="{2495348B-4EDC-4DF1-9349-545033BB7798}" destId="{19E589BC-0F67-4112-94D7-82CBB334FC49}" srcOrd="0" destOrd="0" presId="urn:microsoft.com/office/officeart/2005/8/layout/hChevron3"/>
    <dgm:cxn modelId="{4031225A-6D0F-4D36-8A8E-E9E8F31E5EE4}" type="presParOf" srcId="{2495348B-4EDC-4DF1-9349-545033BB7798}" destId="{BABB0A75-F6E9-46D0-AF52-B0F54D41637C}" srcOrd="1" destOrd="0" presId="urn:microsoft.com/office/officeart/2005/8/layout/hChevron3"/>
    <dgm:cxn modelId="{18ED218E-9EBA-4431-BE6E-75318528BD37}" type="presParOf" srcId="{2495348B-4EDC-4DF1-9349-545033BB7798}" destId="{B17089E3-073C-4FCF-BF51-C79F92E03DE0}" srcOrd="2" destOrd="0" presId="urn:microsoft.com/office/officeart/2005/8/layout/hChevron3"/>
    <dgm:cxn modelId="{7008F8BE-093C-40BA-BADC-1D8A998ABACB}" type="presParOf" srcId="{2495348B-4EDC-4DF1-9349-545033BB7798}" destId="{E58ECD4C-5AAD-4615-99E2-6183734F1CFD}" srcOrd="3" destOrd="0" presId="urn:microsoft.com/office/officeart/2005/8/layout/hChevron3"/>
    <dgm:cxn modelId="{3DCDFDE5-CCBA-4D13-82D9-68A2259A13BD}" type="presParOf" srcId="{2495348B-4EDC-4DF1-9349-545033BB7798}" destId="{11510610-ACF3-4884-9DFE-B311BEC53C55}" srcOrd="4" destOrd="0" presId="urn:microsoft.com/office/officeart/2005/8/layout/hChevron3"/>
    <dgm:cxn modelId="{01342964-3E44-4B87-AF6C-3F30D5A5945A}" type="presParOf" srcId="{2495348B-4EDC-4DF1-9349-545033BB7798}" destId="{DEE586BD-EDEA-4636-B02A-B41D206F490E}" srcOrd="5" destOrd="0" presId="urn:microsoft.com/office/officeart/2005/8/layout/hChevron3"/>
    <dgm:cxn modelId="{CCC2A711-EBA8-4E51-A255-01CEDF66956E}" type="presParOf" srcId="{2495348B-4EDC-4DF1-9349-545033BB7798}" destId="{A92AFB50-CBA9-4360-A210-0F31A4808AE9}" srcOrd="6" destOrd="0" presId="urn:microsoft.com/office/officeart/2005/8/layout/hChevron3"/>
    <dgm:cxn modelId="{7CC589D0-BFC8-43B4-90E5-E0FCBFD1400F}" type="presParOf" srcId="{2495348B-4EDC-4DF1-9349-545033BB7798}" destId="{9F809F42-BD81-46E2-8E12-61B5544E9E52}" srcOrd="7" destOrd="0" presId="urn:microsoft.com/office/officeart/2005/8/layout/hChevron3"/>
    <dgm:cxn modelId="{95D40BAE-98C2-41C0-B8BA-ED465E13F0AD}" type="presParOf" srcId="{2495348B-4EDC-4DF1-9349-545033BB7798}" destId="{099A55BF-8D0A-42E8-874F-7B4957EDEE67}" srcOrd="8" destOrd="0" presId="urn:microsoft.com/office/officeart/2005/8/layout/hChevron3"/>
    <dgm:cxn modelId="{89B68B53-4E2B-49AA-AB29-BDA8762B5F19}" type="presParOf" srcId="{2495348B-4EDC-4DF1-9349-545033BB7798}" destId="{99D71048-C65C-4297-9EA6-6C1AB4512AC8}" srcOrd="9" destOrd="0" presId="urn:microsoft.com/office/officeart/2005/8/layout/hChevron3"/>
    <dgm:cxn modelId="{FA3896EA-878C-4361-8F1F-A963C392439F}"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pPr>
        <a:solidFill>
          <a:schemeClr val="bg2"/>
        </a:solidFill>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pPr>
        <a:solidFill>
          <a:schemeClr val="bg2"/>
        </a:solidFill>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74E55286-1474-4698-BEC0-F9964DB0CDFC}" type="presOf" srcId="{2FD3E759-5A08-4E1F-B175-2B503FD42051}" destId="{B17089E3-073C-4FCF-BF51-C79F92E03DE0}" srcOrd="0" destOrd="0" presId="urn:microsoft.com/office/officeart/2005/8/layout/hChevron3"/>
    <dgm:cxn modelId="{8E819B4B-0275-4896-85AF-F299DA7381C1}" type="presOf" srcId="{24BBD745-97D2-4F5C-B4E9-B2475EFB244B}" destId="{A92AFB50-CBA9-4360-A210-0F31A4808AE9}"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17D2AFDE-8C4D-45A4-8788-D3657E872DA9}" type="presOf" srcId="{5763AE6D-A3FD-4A92-B173-ADA21306DEB9}" destId="{19E589BC-0F67-4112-94D7-82CBB334FC4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666E3CBF-6DC3-4030-BB34-BC3F1FE32EF6}" srcId="{3643FBC9-90F5-4CD7-8885-E2AD91FCCE6A}" destId="{D8C82C50-DED6-4E52-A2E3-07F049D6AC45}" srcOrd="2" destOrd="0" parTransId="{9C4EEE94-0D08-4019-86A7-7D709649998B}" sibTransId="{734CE035-E3EC-4E69-B940-0DB4F798EF07}"/>
    <dgm:cxn modelId="{7739F405-2B1B-4E5D-8BC0-0055585CDD07}" type="presOf" srcId="{5B327AE9-02FB-4B3E-AACF-FBE9E994CC5D}" destId="{41084897-70B3-4E83-B056-4F9334324205}" srcOrd="0" destOrd="0" presId="urn:microsoft.com/office/officeart/2005/8/layout/hChevron3"/>
    <dgm:cxn modelId="{4BE2D7A7-7C27-4237-BD78-BDAF65BE2F5B}" type="presOf" srcId="{3643FBC9-90F5-4CD7-8885-E2AD91FCCE6A}" destId="{2495348B-4EDC-4DF1-9349-545033BB7798}" srcOrd="0" destOrd="0" presId="urn:microsoft.com/office/officeart/2005/8/layout/hChevron3"/>
    <dgm:cxn modelId="{D2079CF3-23FF-44FA-8D3B-F3FD6DDB5A61}" type="presOf" srcId="{1659CC2E-CF15-4AB1-851B-CB891E0CC96F}" destId="{099A55BF-8D0A-42E8-874F-7B4957EDEE67}" srcOrd="0" destOrd="0" presId="urn:microsoft.com/office/officeart/2005/8/layout/hChevron3"/>
    <dgm:cxn modelId="{DA21A735-E9DD-49D2-9A1C-0A72E11882B9}" type="presOf" srcId="{D8C82C50-DED6-4E52-A2E3-07F049D6AC45}" destId="{11510610-ACF3-4884-9DFE-B311BEC53C55}" srcOrd="0" destOrd="0" presId="urn:microsoft.com/office/officeart/2005/8/layout/hChevron3"/>
    <dgm:cxn modelId="{E89F2C26-8A7F-40B3-ABCB-801A663D21C2}" type="presParOf" srcId="{2495348B-4EDC-4DF1-9349-545033BB7798}" destId="{19E589BC-0F67-4112-94D7-82CBB334FC49}" srcOrd="0" destOrd="0" presId="urn:microsoft.com/office/officeart/2005/8/layout/hChevron3"/>
    <dgm:cxn modelId="{15D9374F-577C-4F79-B0B2-DCC22E764DB9}" type="presParOf" srcId="{2495348B-4EDC-4DF1-9349-545033BB7798}" destId="{BABB0A75-F6E9-46D0-AF52-B0F54D41637C}" srcOrd="1" destOrd="0" presId="urn:microsoft.com/office/officeart/2005/8/layout/hChevron3"/>
    <dgm:cxn modelId="{06D0CD52-33AD-4843-A6F1-6BA2ECD3C901}" type="presParOf" srcId="{2495348B-4EDC-4DF1-9349-545033BB7798}" destId="{B17089E3-073C-4FCF-BF51-C79F92E03DE0}" srcOrd="2" destOrd="0" presId="urn:microsoft.com/office/officeart/2005/8/layout/hChevron3"/>
    <dgm:cxn modelId="{50F6D5F8-08DF-4C25-B921-FFC88B091012}" type="presParOf" srcId="{2495348B-4EDC-4DF1-9349-545033BB7798}" destId="{E58ECD4C-5AAD-4615-99E2-6183734F1CFD}" srcOrd="3" destOrd="0" presId="urn:microsoft.com/office/officeart/2005/8/layout/hChevron3"/>
    <dgm:cxn modelId="{A83071B3-B3F8-40A0-BEB6-3D63E223B4B7}" type="presParOf" srcId="{2495348B-4EDC-4DF1-9349-545033BB7798}" destId="{11510610-ACF3-4884-9DFE-B311BEC53C55}" srcOrd="4" destOrd="0" presId="urn:microsoft.com/office/officeart/2005/8/layout/hChevron3"/>
    <dgm:cxn modelId="{6C6EB760-BCA8-4EB6-B497-D5DCF2D9948D}" type="presParOf" srcId="{2495348B-4EDC-4DF1-9349-545033BB7798}" destId="{DEE586BD-EDEA-4636-B02A-B41D206F490E}" srcOrd="5" destOrd="0" presId="urn:microsoft.com/office/officeart/2005/8/layout/hChevron3"/>
    <dgm:cxn modelId="{2D11117C-7C76-4E33-981F-55DBBB4772F5}" type="presParOf" srcId="{2495348B-4EDC-4DF1-9349-545033BB7798}" destId="{A92AFB50-CBA9-4360-A210-0F31A4808AE9}" srcOrd="6" destOrd="0" presId="urn:microsoft.com/office/officeart/2005/8/layout/hChevron3"/>
    <dgm:cxn modelId="{C0721917-C478-4ECA-8802-5A1D6D6ACF93}" type="presParOf" srcId="{2495348B-4EDC-4DF1-9349-545033BB7798}" destId="{9F809F42-BD81-46E2-8E12-61B5544E9E52}" srcOrd="7" destOrd="0" presId="urn:microsoft.com/office/officeart/2005/8/layout/hChevron3"/>
    <dgm:cxn modelId="{2353583B-2F75-41E0-9D6C-D2FEEA12D1D4}" type="presParOf" srcId="{2495348B-4EDC-4DF1-9349-545033BB7798}" destId="{099A55BF-8D0A-42E8-874F-7B4957EDEE67}" srcOrd="8" destOrd="0" presId="urn:microsoft.com/office/officeart/2005/8/layout/hChevron3"/>
    <dgm:cxn modelId="{EDA0DB01-7F6F-4EDA-BC73-7F986892EA27}" type="presParOf" srcId="{2495348B-4EDC-4DF1-9349-545033BB7798}" destId="{99D71048-C65C-4297-9EA6-6C1AB4512AC8}" srcOrd="9" destOrd="0" presId="urn:microsoft.com/office/officeart/2005/8/layout/hChevron3"/>
    <dgm:cxn modelId="{6D1CB4F6-1A83-4ABA-BF66-88C63DD4D0E4}"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pPr>
        <a:solidFill>
          <a:schemeClr val="bg2"/>
        </a:solidFill>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0E1AFF58-4D71-43E3-BF60-552C48E799FC}" type="presOf" srcId="{D8C82C50-DED6-4E52-A2E3-07F049D6AC45}" destId="{11510610-ACF3-4884-9DFE-B311BEC53C55}" srcOrd="0" destOrd="0" presId="urn:microsoft.com/office/officeart/2005/8/layout/hChevron3"/>
    <dgm:cxn modelId="{203C8C7E-A4B4-4577-8BD8-6DEE9AC97F4C}" type="presOf" srcId="{24BBD745-97D2-4F5C-B4E9-B2475EFB244B}" destId="{A92AFB50-CBA9-4360-A210-0F31A4808AE9}" srcOrd="0" destOrd="0" presId="urn:microsoft.com/office/officeart/2005/8/layout/hChevron3"/>
    <dgm:cxn modelId="{E0048240-A6C0-41F4-896C-BA3B9668BC71}" type="presOf" srcId="{1659CC2E-CF15-4AB1-851B-CB891E0CC96F}" destId="{099A55BF-8D0A-42E8-874F-7B4957EDEE67}"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372AE2E4-9DA2-43F3-B4B6-DCE834575880}" srcId="{3643FBC9-90F5-4CD7-8885-E2AD91FCCE6A}" destId="{24BBD745-97D2-4F5C-B4E9-B2475EFB244B}" srcOrd="3" destOrd="0" parTransId="{3BD003AA-6E2F-438E-82A4-9F78D6984476}" sibTransId="{DCB08132-1FEE-49DB-8843-45F57605D072}"/>
    <dgm:cxn modelId="{B4D78F1E-4E73-466F-9447-98EC41E59AAC}" type="presOf" srcId="{5763AE6D-A3FD-4A92-B173-ADA21306DEB9}" destId="{19E589BC-0F67-4112-94D7-82CBB334FC49}" srcOrd="0" destOrd="0" presId="urn:microsoft.com/office/officeart/2005/8/layout/hChevron3"/>
    <dgm:cxn modelId="{3AA6720A-1753-4AF1-9EBF-59DAF2BBF956}" type="presOf" srcId="{5B327AE9-02FB-4B3E-AACF-FBE9E994CC5D}" destId="{41084897-70B3-4E83-B056-4F9334324205}" srcOrd="0" destOrd="0" presId="urn:microsoft.com/office/officeart/2005/8/layout/hChevron3"/>
    <dgm:cxn modelId="{7C2FEB0C-FA74-4CA9-B3D6-A2B838D035B3}" type="presOf" srcId="{2FD3E759-5A08-4E1F-B175-2B503FD42051}" destId="{B17089E3-073C-4FCF-BF51-C79F92E03DE0}"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42187DF1-2635-49D5-A5B7-18BFCF9C981A}" type="presOf" srcId="{3643FBC9-90F5-4CD7-8885-E2AD91FCCE6A}" destId="{2495348B-4EDC-4DF1-9349-545033BB7798}"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1B913061-CA09-4F83-8640-2271D79CC146}" type="presParOf" srcId="{2495348B-4EDC-4DF1-9349-545033BB7798}" destId="{19E589BC-0F67-4112-94D7-82CBB334FC49}" srcOrd="0" destOrd="0" presId="urn:microsoft.com/office/officeart/2005/8/layout/hChevron3"/>
    <dgm:cxn modelId="{9455C4ED-8E1D-46C4-AF95-247AEA86625A}" type="presParOf" srcId="{2495348B-4EDC-4DF1-9349-545033BB7798}" destId="{BABB0A75-F6E9-46D0-AF52-B0F54D41637C}" srcOrd="1" destOrd="0" presId="urn:microsoft.com/office/officeart/2005/8/layout/hChevron3"/>
    <dgm:cxn modelId="{63D68A34-4014-4A43-8BDC-77F10F87F28E}" type="presParOf" srcId="{2495348B-4EDC-4DF1-9349-545033BB7798}" destId="{B17089E3-073C-4FCF-BF51-C79F92E03DE0}" srcOrd="2" destOrd="0" presId="urn:microsoft.com/office/officeart/2005/8/layout/hChevron3"/>
    <dgm:cxn modelId="{A5C1D7BF-AE1D-4241-87F5-DFDB630AE10C}" type="presParOf" srcId="{2495348B-4EDC-4DF1-9349-545033BB7798}" destId="{E58ECD4C-5AAD-4615-99E2-6183734F1CFD}" srcOrd="3" destOrd="0" presId="urn:microsoft.com/office/officeart/2005/8/layout/hChevron3"/>
    <dgm:cxn modelId="{87600655-145D-476B-8170-167CE1C00EC7}" type="presParOf" srcId="{2495348B-4EDC-4DF1-9349-545033BB7798}" destId="{11510610-ACF3-4884-9DFE-B311BEC53C55}" srcOrd="4" destOrd="0" presId="urn:microsoft.com/office/officeart/2005/8/layout/hChevron3"/>
    <dgm:cxn modelId="{1CFC77B3-97D5-49E7-B460-4F30941F88C8}" type="presParOf" srcId="{2495348B-4EDC-4DF1-9349-545033BB7798}" destId="{DEE586BD-EDEA-4636-B02A-B41D206F490E}" srcOrd="5" destOrd="0" presId="urn:microsoft.com/office/officeart/2005/8/layout/hChevron3"/>
    <dgm:cxn modelId="{EF5B65C8-8105-4E59-8123-9304DF800ED0}" type="presParOf" srcId="{2495348B-4EDC-4DF1-9349-545033BB7798}" destId="{A92AFB50-CBA9-4360-A210-0F31A4808AE9}" srcOrd="6" destOrd="0" presId="urn:microsoft.com/office/officeart/2005/8/layout/hChevron3"/>
    <dgm:cxn modelId="{89C96A0C-DA64-4351-A1E7-32AE7A6BB7B5}" type="presParOf" srcId="{2495348B-4EDC-4DF1-9349-545033BB7798}" destId="{9F809F42-BD81-46E2-8E12-61B5544E9E52}" srcOrd="7" destOrd="0" presId="urn:microsoft.com/office/officeart/2005/8/layout/hChevron3"/>
    <dgm:cxn modelId="{C55E480B-E53B-47C3-B29B-32CB982BB2F0}" type="presParOf" srcId="{2495348B-4EDC-4DF1-9349-545033BB7798}" destId="{099A55BF-8D0A-42E8-874F-7B4957EDEE67}" srcOrd="8" destOrd="0" presId="urn:microsoft.com/office/officeart/2005/8/layout/hChevron3"/>
    <dgm:cxn modelId="{2EFF40F1-431C-4CEB-A43D-1362AFCF5246}" type="presParOf" srcId="{2495348B-4EDC-4DF1-9349-545033BB7798}" destId="{99D71048-C65C-4297-9EA6-6C1AB4512AC8}" srcOrd="9" destOrd="0" presId="urn:microsoft.com/office/officeart/2005/8/layout/hChevron3"/>
    <dgm:cxn modelId="{907079DB-5CE2-4E76-9508-2DA324382A8D}"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pPr>
        <a:solidFill>
          <a:schemeClr val="bg2"/>
        </a:solidFill>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6A06C841-810E-4E0C-B8D5-1293669C9A4D}" type="presOf" srcId="{1659CC2E-CF15-4AB1-851B-CB891E0CC96F}" destId="{099A55BF-8D0A-42E8-874F-7B4957EDEE67}" srcOrd="0" destOrd="0" presId="urn:microsoft.com/office/officeart/2005/8/layout/hChevron3"/>
    <dgm:cxn modelId="{73C91EDF-0306-47AD-BF58-826CC6370C04}" type="presOf" srcId="{D8C82C50-DED6-4E52-A2E3-07F049D6AC45}" destId="{11510610-ACF3-4884-9DFE-B311BEC53C55}" srcOrd="0" destOrd="0" presId="urn:microsoft.com/office/officeart/2005/8/layout/hChevron3"/>
    <dgm:cxn modelId="{3C924F93-005F-4887-80D9-93EED4725510}" type="presOf" srcId="{5B327AE9-02FB-4B3E-AACF-FBE9E994CC5D}" destId="{41084897-70B3-4E83-B056-4F9334324205}"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5E9857CB-3F82-4EBD-A84D-B5C3BB0BBF9C}" type="presOf" srcId="{3643FBC9-90F5-4CD7-8885-E2AD91FCCE6A}" destId="{2495348B-4EDC-4DF1-9349-545033BB7798}" srcOrd="0" destOrd="0" presId="urn:microsoft.com/office/officeart/2005/8/layout/hChevron3"/>
    <dgm:cxn modelId="{D5D014C8-43A5-4324-874B-56E9ABC3511A}" type="presOf" srcId="{2FD3E759-5A08-4E1F-B175-2B503FD42051}" destId="{B17089E3-073C-4FCF-BF51-C79F92E03DE0}"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EDF14594-B13A-40D0-8C86-4FABED97BBE7}" type="presOf" srcId="{24BBD745-97D2-4F5C-B4E9-B2475EFB244B}" destId="{A92AFB50-CBA9-4360-A210-0F31A4808AE9}"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12BBCD66-14D8-4AF3-B84B-D4BE12357622}" type="presOf" srcId="{5763AE6D-A3FD-4A92-B173-ADA21306DEB9}" destId="{19E589BC-0F67-4112-94D7-82CBB334FC49}"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87B5C0E6-D771-4ADC-AAD5-B73EDB961B77}" type="presParOf" srcId="{2495348B-4EDC-4DF1-9349-545033BB7798}" destId="{19E589BC-0F67-4112-94D7-82CBB334FC49}" srcOrd="0" destOrd="0" presId="urn:microsoft.com/office/officeart/2005/8/layout/hChevron3"/>
    <dgm:cxn modelId="{BF2FD1CF-712E-4977-9777-5170CA9F2578}" type="presParOf" srcId="{2495348B-4EDC-4DF1-9349-545033BB7798}" destId="{BABB0A75-F6E9-46D0-AF52-B0F54D41637C}" srcOrd="1" destOrd="0" presId="urn:microsoft.com/office/officeart/2005/8/layout/hChevron3"/>
    <dgm:cxn modelId="{BAA8B596-FEC9-48A5-92E9-364CE2FC2943}" type="presParOf" srcId="{2495348B-4EDC-4DF1-9349-545033BB7798}" destId="{B17089E3-073C-4FCF-BF51-C79F92E03DE0}" srcOrd="2" destOrd="0" presId="urn:microsoft.com/office/officeart/2005/8/layout/hChevron3"/>
    <dgm:cxn modelId="{1C9C68CC-5C2D-47B7-ADE6-E521821CF959}" type="presParOf" srcId="{2495348B-4EDC-4DF1-9349-545033BB7798}" destId="{E58ECD4C-5AAD-4615-99E2-6183734F1CFD}" srcOrd="3" destOrd="0" presId="urn:microsoft.com/office/officeart/2005/8/layout/hChevron3"/>
    <dgm:cxn modelId="{5F3E8EFA-E5D5-42A7-97B5-41A6C0282135}" type="presParOf" srcId="{2495348B-4EDC-4DF1-9349-545033BB7798}" destId="{11510610-ACF3-4884-9DFE-B311BEC53C55}" srcOrd="4" destOrd="0" presId="urn:microsoft.com/office/officeart/2005/8/layout/hChevron3"/>
    <dgm:cxn modelId="{F848F322-3DB0-4E38-8D90-7241507E74D5}" type="presParOf" srcId="{2495348B-4EDC-4DF1-9349-545033BB7798}" destId="{DEE586BD-EDEA-4636-B02A-B41D206F490E}" srcOrd="5" destOrd="0" presId="urn:microsoft.com/office/officeart/2005/8/layout/hChevron3"/>
    <dgm:cxn modelId="{A59A3EFB-9E7F-4527-B182-839A3DF7D588}" type="presParOf" srcId="{2495348B-4EDC-4DF1-9349-545033BB7798}" destId="{A92AFB50-CBA9-4360-A210-0F31A4808AE9}" srcOrd="6" destOrd="0" presId="urn:microsoft.com/office/officeart/2005/8/layout/hChevron3"/>
    <dgm:cxn modelId="{3857DC34-A796-455F-A962-5ABB2A5E0FE3}" type="presParOf" srcId="{2495348B-4EDC-4DF1-9349-545033BB7798}" destId="{9F809F42-BD81-46E2-8E12-61B5544E9E52}" srcOrd="7" destOrd="0" presId="urn:microsoft.com/office/officeart/2005/8/layout/hChevron3"/>
    <dgm:cxn modelId="{F402B846-FF35-4743-89E7-0E01314F9DD0}" type="presParOf" srcId="{2495348B-4EDC-4DF1-9349-545033BB7798}" destId="{099A55BF-8D0A-42E8-874F-7B4957EDEE67}" srcOrd="8" destOrd="0" presId="urn:microsoft.com/office/officeart/2005/8/layout/hChevron3"/>
    <dgm:cxn modelId="{C68AACB3-13C3-4725-94E6-7984BC017174}" type="presParOf" srcId="{2495348B-4EDC-4DF1-9349-545033BB7798}" destId="{99D71048-C65C-4297-9EA6-6C1AB4512AC8}" srcOrd="9" destOrd="0" presId="urn:microsoft.com/office/officeart/2005/8/layout/hChevron3"/>
    <dgm:cxn modelId="{E465CE6A-8CA0-49B4-A9B1-42933C7EEDF8}"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1D16288A-BAA4-43EF-9A76-2E7E243D366B}" type="presOf" srcId="{5B327AE9-02FB-4B3E-AACF-FBE9E994CC5D}" destId="{41084897-70B3-4E83-B056-4F9334324205}" srcOrd="0" destOrd="0" presId="urn:microsoft.com/office/officeart/2005/8/layout/hChevron3"/>
    <dgm:cxn modelId="{2C97F61D-385B-481F-8412-35FA70060777}" type="presOf" srcId="{5763AE6D-A3FD-4A92-B173-ADA21306DEB9}" destId="{19E589BC-0F67-4112-94D7-82CBB334FC49}"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949F3E25-7722-4B05-AAC2-2857BD0C839F}" type="presOf" srcId="{D8C82C50-DED6-4E52-A2E3-07F049D6AC45}" destId="{11510610-ACF3-4884-9DFE-B311BEC53C55}" srcOrd="0" destOrd="0" presId="urn:microsoft.com/office/officeart/2005/8/layout/hChevron3"/>
    <dgm:cxn modelId="{C5A0832F-0C87-4FF4-AA25-8B7B18E6BE14}" srcId="{3643FBC9-90F5-4CD7-8885-E2AD91FCCE6A}" destId="{1659CC2E-CF15-4AB1-851B-CB891E0CC96F}" srcOrd="4" destOrd="0" parTransId="{BF5641F9-103B-49BC-A1AF-872EDAAB3589}" sibTransId="{2E900F24-C2A5-477C-A41E-30A036B26708}"/>
    <dgm:cxn modelId="{372AE2E4-9DA2-43F3-B4B6-DCE834575880}" srcId="{3643FBC9-90F5-4CD7-8885-E2AD91FCCE6A}" destId="{24BBD745-97D2-4F5C-B4E9-B2475EFB244B}" srcOrd="3" destOrd="0" parTransId="{3BD003AA-6E2F-438E-82A4-9F78D6984476}" sibTransId="{DCB08132-1FEE-49DB-8843-45F57605D072}"/>
    <dgm:cxn modelId="{77A5D1DB-2AC9-47F2-863B-63AB6C2A78A2}" type="presOf" srcId="{1659CC2E-CF15-4AB1-851B-CB891E0CC96F}" destId="{099A55BF-8D0A-42E8-874F-7B4957EDEE67}" srcOrd="0" destOrd="0" presId="urn:microsoft.com/office/officeart/2005/8/layout/hChevron3"/>
    <dgm:cxn modelId="{39AA0E05-B94E-47E8-9B99-27C11EC6B1F0}" type="presOf" srcId="{2FD3E759-5A08-4E1F-B175-2B503FD42051}" destId="{B17089E3-073C-4FCF-BF51-C79F92E03DE0}"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1BEDE43B-2438-4696-B67E-7907D79D2C18}" type="presOf" srcId="{3643FBC9-90F5-4CD7-8885-E2AD91FCCE6A}" destId="{2495348B-4EDC-4DF1-9349-545033BB7798}"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8D39D29C-22BE-41EF-87EE-5D4D54AEBFBC}" type="presOf" srcId="{24BBD745-97D2-4F5C-B4E9-B2475EFB244B}" destId="{A92AFB50-CBA9-4360-A210-0F31A4808AE9}" srcOrd="0" destOrd="0" presId="urn:microsoft.com/office/officeart/2005/8/layout/hChevron3"/>
    <dgm:cxn modelId="{9A07625E-E862-4E9C-9508-DA6CFED40822}" type="presParOf" srcId="{2495348B-4EDC-4DF1-9349-545033BB7798}" destId="{19E589BC-0F67-4112-94D7-82CBB334FC49}" srcOrd="0" destOrd="0" presId="urn:microsoft.com/office/officeart/2005/8/layout/hChevron3"/>
    <dgm:cxn modelId="{D51F96E0-91C5-4D6C-9F25-AAFC2F0EE173}" type="presParOf" srcId="{2495348B-4EDC-4DF1-9349-545033BB7798}" destId="{BABB0A75-F6E9-46D0-AF52-B0F54D41637C}" srcOrd="1" destOrd="0" presId="urn:microsoft.com/office/officeart/2005/8/layout/hChevron3"/>
    <dgm:cxn modelId="{EA4485DA-0CB8-4227-AC42-0F8D354E12AB}" type="presParOf" srcId="{2495348B-4EDC-4DF1-9349-545033BB7798}" destId="{B17089E3-073C-4FCF-BF51-C79F92E03DE0}" srcOrd="2" destOrd="0" presId="urn:microsoft.com/office/officeart/2005/8/layout/hChevron3"/>
    <dgm:cxn modelId="{FDE60FFD-D4E1-4AA3-88DB-DF23A5B5DAD8}" type="presParOf" srcId="{2495348B-4EDC-4DF1-9349-545033BB7798}" destId="{E58ECD4C-5AAD-4615-99E2-6183734F1CFD}" srcOrd="3" destOrd="0" presId="urn:microsoft.com/office/officeart/2005/8/layout/hChevron3"/>
    <dgm:cxn modelId="{CB09BF22-E440-4422-B8E0-C3EDF03FD873}" type="presParOf" srcId="{2495348B-4EDC-4DF1-9349-545033BB7798}" destId="{11510610-ACF3-4884-9DFE-B311BEC53C55}" srcOrd="4" destOrd="0" presId="urn:microsoft.com/office/officeart/2005/8/layout/hChevron3"/>
    <dgm:cxn modelId="{12EEF77D-9651-4E23-B652-BDC1FC2D5AF5}" type="presParOf" srcId="{2495348B-4EDC-4DF1-9349-545033BB7798}" destId="{DEE586BD-EDEA-4636-B02A-B41D206F490E}" srcOrd="5" destOrd="0" presId="urn:microsoft.com/office/officeart/2005/8/layout/hChevron3"/>
    <dgm:cxn modelId="{5D818616-86AB-43AC-85E6-63C65E9469E4}" type="presParOf" srcId="{2495348B-4EDC-4DF1-9349-545033BB7798}" destId="{A92AFB50-CBA9-4360-A210-0F31A4808AE9}" srcOrd="6" destOrd="0" presId="urn:microsoft.com/office/officeart/2005/8/layout/hChevron3"/>
    <dgm:cxn modelId="{9F7D804C-D3CF-4BCA-B99B-BC871CFC6E25}" type="presParOf" srcId="{2495348B-4EDC-4DF1-9349-545033BB7798}" destId="{9F809F42-BD81-46E2-8E12-61B5544E9E52}" srcOrd="7" destOrd="0" presId="urn:microsoft.com/office/officeart/2005/8/layout/hChevron3"/>
    <dgm:cxn modelId="{A360244A-BBEE-433A-B3EF-40A20EA5E1F8}" type="presParOf" srcId="{2495348B-4EDC-4DF1-9349-545033BB7798}" destId="{099A55BF-8D0A-42E8-874F-7B4957EDEE67}" srcOrd="8" destOrd="0" presId="urn:microsoft.com/office/officeart/2005/8/layout/hChevron3"/>
    <dgm:cxn modelId="{2DC349A1-DE61-4EF6-A6C8-49352E97923C}" type="presParOf" srcId="{2495348B-4EDC-4DF1-9349-545033BB7798}" destId="{99D71048-C65C-4297-9EA6-6C1AB4512AC8}" srcOrd="9" destOrd="0" presId="urn:microsoft.com/office/officeart/2005/8/layout/hChevron3"/>
    <dgm:cxn modelId="{BA3A3EFE-3CEA-4F04-9905-F6807BE9D7C4}"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43FBC9-90F5-4CD7-8885-E2AD91FCCE6A}" type="doc">
      <dgm:prSet loTypeId="urn:microsoft.com/office/officeart/2005/8/layout/hChevron3" loCatId="process" qsTypeId="urn:microsoft.com/office/officeart/2005/8/quickstyle/simple1" qsCatId="simple" csTypeId="urn:microsoft.com/office/officeart/2005/8/colors/accent6_4" csCatId="accent6" phldr="1"/>
      <dgm:spPr/>
      <dgm:t>
        <a:bodyPr/>
        <a:lstStyle/>
        <a:p>
          <a:endParaRPr lang="fr-FR"/>
        </a:p>
      </dgm:t>
    </dgm:pt>
    <dgm:pt modelId="{5763AE6D-A3FD-4A92-B173-ADA21306DEB9}">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Sopra Banking Software et Amplitude</a:t>
          </a:r>
          <a:endParaRPr lang="fr-FR" sz="1400" b="1" dirty="0">
            <a:solidFill>
              <a:schemeClr val="tx1"/>
            </a:solidFill>
          </a:endParaRPr>
        </a:p>
      </dgm:t>
    </dgm:pt>
    <dgm:pt modelId="{98A83F12-D8D3-4C3C-9B22-3C4E226159F7}" type="parTrans" cxnId="{3A9F018B-06DD-42D3-8029-B9319F68DEE5}">
      <dgm:prSet/>
      <dgm:spPr/>
      <dgm:t>
        <a:bodyPr/>
        <a:lstStyle/>
        <a:p>
          <a:endParaRPr lang="fr-FR"/>
        </a:p>
      </dgm:t>
    </dgm:pt>
    <dgm:pt modelId="{5440FCDA-2910-4A7E-B084-3D9DD9DE2112}" type="sibTrans" cxnId="{3A9F018B-06DD-42D3-8029-B9319F68DEE5}">
      <dgm:prSet/>
      <dgm:spPr/>
      <dgm:t>
        <a:bodyPr/>
        <a:lstStyle/>
        <a:p>
          <a:endParaRPr lang="fr-FR"/>
        </a:p>
      </dgm:t>
    </dgm:pt>
    <dgm:pt modelId="{2FD3E759-5A08-4E1F-B175-2B503FD42051}">
      <dgm:prSet phldrT="[Text]" custT="1">
        <dgm:style>
          <a:lnRef idx="1">
            <a:schemeClr val="dk1"/>
          </a:lnRef>
          <a:fillRef idx="2">
            <a:schemeClr val="dk1"/>
          </a:fillRef>
          <a:effectRef idx="1">
            <a:schemeClr val="dk1"/>
          </a:effectRef>
          <a:fontRef idx="minor">
            <a:schemeClr val="dk1"/>
          </a:fontRef>
        </dgm:style>
      </dgm:prSet>
      <dgm:spPr/>
      <dgm:t>
        <a:bodyPr/>
        <a:lstStyle/>
        <a:p>
          <a:r>
            <a:rPr lang="fr-FR" sz="1400" b="1" dirty="0" smtClean="0">
              <a:solidFill>
                <a:schemeClr val="tx1"/>
              </a:solidFill>
            </a:rPr>
            <a:t>TMA</a:t>
          </a:r>
          <a:endParaRPr lang="fr-FR" sz="1400" b="1" dirty="0">
            <a:solidFill>
              <a:schemeClr val="tx1"/>
            </a:solidFill>
          </a:endParaRPr>
        </a:p>
      </dgm:t>
    </dgm:pt>
    <dgm:pt modelId="{7347C14F-C347-4C4F-A745-17ACEE47ABB3}" type="parTrans" cxnId="{FF25E9F0-AD62-419B-AC32-8AAE6A6CA584}">
      <dgm:prSet/>
      <dgm:spPr/>
      <dgm:t>
        <a:bodyPr/>
        <a:lstStyle/>
        <a:p>
          <a:endParaRPr lang="fr-FR"/>
        </a:p>
      </dgm:t>
    </dgm:pt>
    <dgm:pt modelId="{1A9AEABC-C252-4652-B1B6-C6A4E66B337B}" type="sibTrans" cxnId="{FF25E9F0-AD62-419B-AC32-8AAE6A6CA584}">
      <dgm:prSet/>
      <dgm:spPr/>
      <dgm:t>
        <a:bodyPr/>
        <a:lstStyle/>
        <a:p>
          <a:endParaRPr lang="fr-FR"/>
        </a:p>
      </dgm:t>
    </dgm:pt>
    <dgm:pt modelId="{24BBD745-97D2-4F5C-B4E9-B2475EFB244B}">
      <dgm:prSet phldrT="[Text]" custT="1">
        <dgm:style>
          <a:lnRef idx="3">
            <a:schemeClr val="lt1"/>
          </a:lnRef>
          <a:fillRef idx="1">
            <a:schemeClr val="accent1"/>
          </a:fillRef>
          <a:effectRef idx="1">
            <a:schemeClr val="accent1"/>
          </a:effectRef>
          <a:fontRef idx="minor">
            <a:schemeClr val="lt1"/>
          </a:fontRef>
        </dgm:style>
      </dgm:prSet>
      <dgm:spPr/>
      <dgm:t>
        <a:bodyPr/>
        <a:lstStyle/>
        <a:p>
          <a:r>
            <a:rPr lang="fr-FR" sz="1400" b="1" dirty="0" smtClean="0">
              <a:solidFill>
                <a:schemeClr val="tx1"/>
              </a:solidFill>
            </a:rPr>
            <a:t>Conduite de projet</a:t>
          </a:r>
          <a:endParaRPr lang="fr-FR" sz="1400" b="1" dirty="0">
            <a:solidFill>
              <a:schemeClr val="tx1"/>
            </a:solidFill>
          </a:endParaRPr>
        </a:p>
      </dgm:t>
    </dgm:pt>
    <dgm:pt modelId="{3BD003AA-6E2F-438E-82A4-9F78D6984476}" type="parTrans" cxnId="{372AE2E4-9DA2-43F3-B4B6-DCE834575880}">
      <dgm:prSet/>
      <dgm:spPr/>
      <dgm:t>
        <a:bodyPr/>
        <a:lstStyle/>
        <a:p>
          <a:endParaRPr lang="fr-FR"/>
        </a:p>
      </dgm:t>
    </dgm:pt>
    <dgm:pt modelId="{DCB08132-1FEE-49DB-8843-45F57605D072}" type="sibTrans" cxnId="{372AE2E4-9DA2-43F3-B4B6-DCE834575880}">
      <dgm:prSet/>
      <dgm:spPr/>
      <dgm:t>
        <a:bodyPr/>
        <a:lstStyle/>
        <a:p>
          <a:endParaRPr lang="fr-FR"/>
        </a:p>
      </dgm:t>
    </dgm:pt>
    <dgm:pt modelId="{1659CC2E-CF15-4AB1-851B-CB891E0CC96F}">
      <dgm:prSet phldrT="[Text]" custT="1"/>
      <dgm:spPr>
        <a:solidFill>
          <a:schemeClr val="bg2"/>
        </a:solidFill>
      </dgm:spPr>
      <dgm:t>
        <a:bodyPr/>
        <a:lstStyle/>
        <a:p>
          <a:r>
            <a:rPr lang="fr-FR" sz="1400" b="1" dirty="0" smtClean="0">
              <a:solidFill>
                <a:schemeClr val="tx1"/>
              </a:solidFill>
            </a:rPr>
            <a:t>Mise en œuvre</a:t>
          </a:r>
          <a:endParaRPr lang="fr-FR" sz="1400" b="1" dirty="0">
            <a:solidFill>
              <a:schemeClr val="tx1"/>
            </a:solidFill>
          </a:endParaRPr>
        </a:p>
      </dgm:t>
    </dgm:pt>
    <dgm:pt modelId="{BF5641F9-103B-49BC-A1AF-872EDAAB3589}" type="parTrans" cxnId="{C5A0832F-0C87-4FF4-AA25-8B7B18E6BE14}">
      <dgm:prSet/>
      <dgm:spPr/>
      <dgm:t>
        <a:bodyPr/>
        <a:lstStyle/>
        <a:p>
          <a:endParaRPr lang="fr-FR"/>
        </a:p>
      </dgm:t>
    </dgm:pt>
    <dgm:pt modelId="{2E900F24-C2A5-477C-A41E-30A036B26708}" type="sibTrans" cxnId="{C5A0832F-0C87-4FF4-AA25-8B7B18E6BE14}">
      <dgm:prSet/>
      <dgm:spPr/>
      <dgm:t>
        <a:bodyPr/>
        <a:lstStyle/>
        <a:p>
          <a:endParaRPr lang="fr-FR"/>
        </a:p>
      </dgm:t>
    </dgm:pt>
    <dgm:pt modelId="{5B327AE9-02FB-4B3E-AACF-FBE9E994CC5D}">
      <dgm:prSet phldrT="[Text]" custT="1"/>
      <dgm:spPr>
        <a:solidFill>
          <a:schemeClr val="bg2"/>
        </a:solidFill>
      </dgm:spPr>
      <dgm:t>
        <a:bodyPr/>
        <a:lstStyle/>
        <a:p>
          <a:r>
            <a:rPr lang="fr-FR" sz="1300" b="1" dirty="0" smtClean="0">
              <a:solidFill>
                <a:schemeClr val="tx1"/>
              </a:solidFill>
            </a:rPr>
            <a:t>Conclusion et perspectives </a:t>
          </a:r>
          <a:endParaRPr lang="fr-FR" sz="1300" b="1" dirty="0">
            <a:solidFill>
              <a:schemeClr val="tx1"/>
            </a:solidFill>
          </a:endParaRPr>
        </a:p>
      </dgm:t>
    </dgm:pt>
    <dgm:pt modelId="{3B49B7AC-DA3E-490D-BFF4-4950AB7F9B76}" type="parTrans" cxnId="{E6CD6939-11A0-4B54-AB3F-DF3F7394F766}">
      <dgm:prSet/>
      <dgm:spPr/>
      <dgm:t>
        <a:bodyPr/>
        <a:lstStyle/>
        <a:p>
          <a:endParaRPr lang="fr-FR"/>
        </a:p>
      </dgm:t>
    </dgm:pt>
    <dgm:pt modelId="{F23027C8-20F2-4630-9E53-79306120100E}" type="sibTrans" cxnId="{E6CD6939-11A0-4B54-AB3F-DF3F7394F766}">
      <dgm:prSet/>
      <dgm:spPr/>
      <dgm:t>
        <a:bodyPr/>
        <a:lstStyle/>
        <a:p>
          <a:endParaRPr lang="fr-FR"/>
        </a:p>
      </dgm:t>
    </dgm:pt>
    <dgm:pt modelId="{D8C82C50-DED6-4E52-A2E3-07F049D6AC45}">
      <dgm:prSet phldrT="[Text]" custT="1">
        <dgm:style>
          <a:lnRef idx="1">
            <a:schemeClr val="dk1"/>
          </a:lnRef>
          <a:fillRef idx="2">
            <a:schemeClr val="dk1"/>
          </a:fillRef>
          <a:effectRef idx="1">
            <a:schemeClr val="dk1"/>
          </a:effectRef>
          <a:fontRef idx="minor">
            <a:schemeClr val="dk1"/>
          </a:fontRef>
        </dgm:style>
      </dgm:prSet>
      <dgm:spPr/>
      <dgm:t>
        <a:bodyPr/>
        <a:lstStyle/>
        <a:p>
          <a:r>
            <a:rPr lang="fr-FR" sz="1300" b="1" dirty="0" smtClean="0">
              <a:solidFill>
                <a:schemeClr val="tx1"/>
              </a:solidFill>
            </a:rPr>
            <a:t>Problématique</a:t>
          </a:r>
          <a:endParaRPr lang="fr-FR" sz="1300" b="1" dirty="0">
            <a:solidFill>
              <a:schemeClr val="tx1"/>
            </a:solidFill>
          </a:endParaRPr>
        </a:p>
      </dgm:t>
    </dgm:pt>
    <dgm:pt modelId="{9C4EEE94-0D08-4019-86A7-7D709649998B}" type="parTrans" cxnId="{666E3CBF-6DC3-4030-BB34-BC3F1FE32EF6}">
      <dgm:prSet/>
      <dgm:spPr/>
      <dgm:t>
        <a:bodyPr/>
        <a:lstStyle/>
        <a:p>
          <a:endParaRPr lang="fr-FR"/>
        </a:p>
      </dgm:t>
    </dgm:pt>
    <dgm:pt modelId="{734CE035-E3EC-4E69-B940-0DB4F798EF07}" type="sibTrans" cxnId="{666E3CBF-6DC3-4030-BB34-BC3F1FE32EF6}">
      <dgm:prSet/>
      <dgm:spPr/>
      <dgm:t>
        <a:bodyPr/>
        <a:lstStyle/>
        <a:p>
          <a:endParaRPr lang="fr-FR"/>
        </a:p>
      </dgm:t>
    </dgm:pt>
    <dgm:pt modelId="{2495348B-4EDC-4DF1-9349-545033BB7798}" type="pres">
      <dgm:prSet presAssocID="{3643FBC9-90F5-4CD7-8885-E2AD91FCCE6A}" presName="Name0" presStyleCnt="0">
        <dgm:presLayoutVars>
          <dgm:dir/>
          <dgm:resizeHandles val="exact"/>
        </dgm:presLayoutVars>
      </dgm:prSet>
      <dgm:spPr/>
      <dgm:t>
        <a:bodyPr/>
        <a:lstStyle/>
        <a:p>
          <a:endParaRPr lang="fr-FR"/>
        </a:p>
      </dgm:t>
    </dgm:pt>
    <dgm:pt modelId="{19E589BC-0F67-4112-94D7-82CBB334FC49}" type="pres">
      <dgm:prSet presAssocID="{5763AE6D-A3FD-4A92-B173-ADA21306DEB9}" presName="parTxOnly" presStyleLbl="node1" presStyleIdx="0" presStyleCnt="6" custScaleX="105628">
        <dgm:presLayoutVars>
          <dgm:bulletEnabled val="1"/>
        </dgm:presLayoutVars>
      </dgm:prSet>
      <dgm:spPr/>
      <dgm:t>
        <a:bodyPr/>
        <a:lstStyle/>
        <a:p>
          <a:endParaRPr lang="fr-FR"/>
        </a:p>
      </dgm:t>
    </dgm:pt>
    <dgm:pt modelId="{BABB0A75-F6E9-46D0-AF52-B0F54D41637C}" type="pres">
      <dgm:prSet presAssocID="{5440FCDA-2910-4A7E-B084-3D9DD9DE2112}" presName="parSpace" presStyleCnt="0"/>
      <dgm:spPr/>
    </dgm:pt>
    <dgm:pt modelId="{B17089E3-073C-4FCF-BF51-C79F92E03DE0}" type="pres">
      <dgm:prSet presAssocID="{2FD3E759-5A08-4E1F-B175-2B503FD42051}" presName="parTxOnly" presStyleLbl="node1" presStyleIdx="1" presStyleCnt="6" custScaleX="99217">
        <dgm:presLayoutVars>
          <dgm:bulletEnabled val="1"/>
        </dgm:presLayoutVars>
      </dgm:prSet>
      <dgm:spPr/>
      <dgm:t>
        <a:bodyPr/>
        <a:lstStyle/>
        <a:p>
          <a:endParaRPr lang="fr-FR"/>
        </a:p>
      </dgm:t>
    </dgm:pt>
    <dgm:pt modelId="{E58ECD4C-5AAD-4615-99E2-6183734F1CFD}" type="pres">
      <dgm:prSet presAssocID="{1A9AEABC-C252-4652-B1B6-C6A4E66B337B}" presName="parSpace" presStyleCnt="0"/>
      <dgm:spPr/>
    </dgm:pt>
    <dgm:pt modelId="{11510610-ACF3-4884-9DFE-B311BEC53C55}" type="pres">
      <dgm:prSet presAssocID="{D8C82C50-DED6-4E52-A2E3-07F049D6AC45}" presName="parTxOnly" presStyleLbl="node1" presStyleIdx="2" presStyleCnt="6" custScaleX="111885" custLinFactNeighborX="2846" custLinFactNeighborY="-1068">
        <dgm:presLayoutVars>
          <dgm:bulletEnabled val="1"/>
        </dgm:presLayoutVars>
      </dgm:prSet>
      <dgm:spPr/>
      <dgm:t>
        <a:bodyPr/>
        <a:lstStyle/>
        <a:p>
          <a:endParaRPr lang="fr-FR"/>
        </a:p>
      </dgm:t>
    </dgm:pt>
    <dgm:pt modelId="{DEE586BD-EDEA-4636-B02A-B41D206F490E}" type="pres">
      <dgm:prSet presAssocID="{734CE035-E3EC-4E69-B940-0DB4F798EF07}" presName="parSpace" presStyleCnt="0"/>
      <dgm:spPr/>
    </dgm:pt>
    <dgm:pt modelId="{A92AFB50-CBA9-4360-A210-0F31A4808AE9}" type="pres">
      <dgm:prSet presAssocID="{24BBD745-97D2-4F5C-B4E9-B2475EFB244B}" presName="parTxOnly" presStyleLbl="node1" presStyleIdx="3" presStyleCnt="6">
        <dgm:presLayoutVars>
          <dgm:bulletEnabled val="1"/>
        </dgm:presLayoutVars>
      </dgm:prSet>
      <dgm:spPr/>
      <dgm:t>
        <a:bodyPr/>
        <a:lstStyle/>
        <a:p>
          <a:endParaRPr lang="fr-FR"/>
        </a:p>
      </dgm:t>
    </dgm:pt>
    <dgm:pt modelId="{9F809F42-BD81-46E2-8E12-61B5544E9E52}" type="pres">
      <dgm:prSet presAssocID="{DCB08132-1FEE-49DB-8843-45F57605D072}" presName="parSpace" presStyleCnt="0"/>
      <dgm:spPr/>
    </dgm:pt>
    <dgm:pt modelId="{099A55BF-8D0A-42E8-874F-7B4957EDEE67}" type="pres">
      <dgm:prSet presAssocID="{1659CC2E-CF15-4AB1-851B-CB891E0CC96F}" presName="parTxOnly" presStyleLbl="node1" presStyleIdx="4" presStyleCnt="6">
        <dgm:presLayoutVars>
          <dgm:bulletEnabled val="1"/>
        </dgm:presLayoutVars>
      </dgm:prSet>
      <dgm:spPr/>
      <dgm:t>
        <a:bodyPr/>
        <a:lstStyle/>
        <a:p>
          <a:endParaRPr lang="fr-FR"/>
        </a:p>
      </dgm:t>
    </dgm:pt>
    <dgm:pt modelId="{99D71048-C65C-4297-9EA6-6C1AB4512AC8}" type="pres">
      <dgm:prSet presAssocID="{2E900F24-C2A5-477C-A41E-30A036B26708}" presName="parSpace" presStyleCnt="0"/>
      <dgm:spPr/>
    </dgm:pt>
    <dgm:pt modelId="{41084897-70B3-4E83-B056-4F9334324205}" type="pres">
      <dgm:prSet presAssocID="{5B327AE9-02FB-4B3E-AACF-FBE9E994CC5D}" presName="parTxOnly" presStyleLbl="node1" presStyleIdx="5" presStyleCnt="6" custScaleX="103613">
        <dgm:presLayoutVars>
          <dgm:bulletEnabled val="1"/>
        </dgm:presLayoutVars>
      </dgm:prSet>
      <dgm:spPr/>
      <dgm:t>
        <a:bodyPr/>
        <a:lstStyle/>
        <a:p>
          <a:endParaRPr lang="fr-FR"/>
        </a:p>
      </dgm:t>
    </dgm:pt>
  </dgm:ptLst>
  <dgm:cxnLst>
    <dgm:cxn modelId="{DF30982F-417F-41F3-A535-F198AEA4EE9F}" type="presOf" srcId="{1659CC2E-CF15-4AB1-851B-CB891E0CC96F}" destId="{099A55BF-8D0A-42E8-874F-7B4957EDEE67}" srcOrd="0" destOrd="0" presId="urn:microsoft.com/office/officeart/2005/8/layout/hChevron3"/>
    <dgm:cxn modelId="{3A9F018B-06DD-42D3-8029-B9319F68DEE5}" srcId="{3643FBC9-90F5-4CD7-8885-E2AD91FCCE6A}" destId="{5763AE6D-A3FD-4A92-B173-ADA21306DEB9}" srcOrd="0" destOrd="0" parTransId="{98A83F12-D8D3-4C3C-9B22-3C4E226159F7}" sibTransId="{5440FCDA-2910-4A7E-B084-3D9DD9DE2112}"/>
    <dgm:cxn modelId="{C5A0832F-0C87-4FF4-AA25-8B7B18E6BE14}" srcId="{3643FBC9-90F5-4CD7-8885-E2AD91FCCE6A}" destId="{1659CC2E-CF15-4AB1-851B-CB891E0CC96F}" srcOrd="4" destOrd="0" parTransId="{BF5641F9-103B-49BC-A1AF-872EDAAB3589}" sibTransId="{2E900F24-C2A5-477C-A41E-30A036B26708}"/>
    <dgm:cxn modelId="{51E55C68-DE74-4B34-BEE6-B29969E1C67C}" type="presOf" srcId="{5B327AE9-02FB-4B3E-AACF-FBE9E994CC5D}" destId="{41084897-70B3-4E83-B056-4F9334324205}" srcOrd="0" destOrd="0" presId="urn:microsoft.com/office/officeart/2005/8/layout/hChevron3"/>
    <dgm:cxn modelId="{E25F19CF-EBE3-4B48-B146-9D971E2CD113}" type="presOf" srcId="{24BBD745-97D2-4F5C-B4E9-B2475EFB244B}" destId="{A92AFB50-CBA9-4360-A210-0F31A4808AE9}" srcOrd="0" destOrd="0" presId="urn:microsoft.com/office/officeart/2005/8/layout/hChevron3"/>
    <dgm:cxn modelId="{372AE2E4-9DA2-43F3-B4B6-DCE834575880}" srcId="{3643FBC9-90F5-4CD7-8885-E2AD91FCCE6A}" destId="{24BBD745-97D2-4F5C-B4E9-B2475EFB244B}" srcOrd="3" destOrd="0" parTransId="{3BD003AA-6E2F-438E-82A4-9F78D6984476}" sibTransId="{DCB08132-1FEE-49DB-8843-45F57605D072}"/>
    <dgm:cxn modelId="{1DF8F15D-9F2D-4343-8EF9-3E98D5F2D891}" type="presOf" srcId="{D8C82C50-DED6-4E52-A2E3-07F049D6AC45}" destId="{11510610-ACF3-4884-9DFE-B311BEC53C55}" srcOrd="0" destOrd="0" presId="urn:microsoft.com/office/officeart/2005/8/layout/hChevron3"/>
    <dgm:cxn modelId="{B91F5E9B-69B8-4812-A6E6-24FE49CD1C6B}" type="presOf" srcId="{2FD3E759-5A08-4E1F-B175-2B503FD42051}" destId="{B17089E3-073C-4FCF-BF51-C79F92E03DE0}" srcOrd="0" destOrd="0" presId="urn:microsoft.com/office/officeart/2005/8/layout/hChevron3"/>
    <dgm:cxn modelId="{E6CD6939-11A0-4B54-AB3F-DF3F7394F766}" srcId="{3643FBC9-90F5-4CD7-8885-E2AD91FCCE6A}" destId="{5B327AE9-02FB-4B3E-AACF-FBE9E994CC5D}" srcOrd="5" destOrd="0" parTransId="{3B49B7AC-DA3E-490D-BFF4-4950AB7F9B76}" sibTransId="{F23027C8-20F2-4630-9E53-79306120100E}"/>
    <dgm:cxn modelId="{FF25E9F0-AD62-419B-AC32-8AAE6A6CA584}" srcId="{3643FBC9-90F5-4CD7-8885-E2AD91FCCE6A}" destId="{2FD3E759-5A08-4E1F-B175-2B503FD42051}" srcOrd="1" destOrd="0" parTransId="{7347C14F-C347-4C4F-A745-17ACEE47ABB3}" sibTransId="{1A9AEABC-C252-4652-B1B6-C6A4E66B337B}"/>
    <dgm:cxn modelId="{A478C35E-E01A-4E85-81FC-5A4B1D71FC99}" type="presOf" srcId="{3643FBC9-90F5-4CD7-8885-E2AD91FCCE6A}" destId="{2495348B-4EDC-4DF1-9349-545033BB7798}" srcOrd="0" destOrd="0" presId="urn:microsoft.com/office/officeart/2005/8/layout/hChevron3"/>
    <dgm:cxn modelId="{0956D8C6-F2CF-4EB9-9BE1-3F78D35FE164}" type="presOf" srcId="{5763AE6D-A3FD-4A92-B173-ADA21306DEB9}" destId="{19E589BC-0F67-4112-94D7-82CBB334FC49}" srcOrd="0" destOrd="0" presId="urn:microsoft.com/office/officeart/2005/8/layout/hChevron3"/>
    <dgm:cxn modelId="{666E3CBF-6DC3-4030-BB34-BC3F1FE32EF6}" srcId="{3643FBC9-90F5-4CD7-8885-E2AD91FCCE6A}" destId="{D8C82C50-DED6-4E52-A2E3-07F049D6AC45}" srcOrd="2" destOrd="0" parTransId="{9C4EEE94-0D08-4019-86A7-7D709649998B}" sibTransId="{734CE035-E3EC-4E69-B940-0DB4F798EF07}"/>
    <dgm:cxn modelId="{0AA35B65-7F4F-486C-B637-72AA6AD7BF2C}" type="presParOf" srcId="{2495348B-4EDC-4DF1-9349-545033BB7798}" destId="{19E589BC-0F67-4112-94D7-82CBB334FC49}" srcOrd="0" destOrd="0" presId="urn:microsoft.com/office/officeart/2005/8/layout/hChevron3"/>
    <dgm:cxn modelId="{5277F45B-E886-48CA-B72E-6B6A3B60A75A}" type="presParOf" srcId="{2495348B-4EDC-4DF1-9349-545033BB7798}" destId="{BABB0A75-F6E9-46D0-AF52-B0F54D41637C}" srcOrd="1" destOrd="0" presId="urn:microsoft.com/office/officeart/2005/8/layout/hChevron3"/>
    <dgm:cxn modelId="{BA07E902-773A-48D7-B0DD-156DA5485593}" type="presParOf" srcId="{2495348B-4EDC-4DF1-9349-545033BB7798}" destId="{B17089E3-073C-4FCF-BF51-C79F92E03DE0}" srcOrd="2" destOrd="0" presId="urn:microsoft.com/office/officeart/2005/8/layout/hChevron3"/>
    <dgm:cxn modelId="{707ACCEC-C9BA-4ACB-939F-369E99DF0AE8}" type="presParOf" srcId="{2495348B-4EDC-4DF1-9349-545033BB7798}" destId="{E58ECD4C-5AAD-4615-99E2-6183734F1CFD}" srcOrd="3" destOrd="0" presId="urn:microsoft.com/office/officeart/2005/8/layout/hChevron3"/>
    <dgm:cxn modelId="{174AF0B2-A2DA-4138-9069-FF41060AD294}" type="presParOf" srcId="{2495348B-4EDC-4DF1-9349-545033BB7798}" destId="{11510610-ACF3-4884-9DFE-B311BEC53C55}" srcOrd="4" destOrd="0" presId="urn:microsoft.com/office/officeart/2005/8/layout/hChevron3"/>
    <dgm:cxn modelId="{0CA65D26-882F-4FE6-B2B5-FAC9E5656456}" type="presParOf" srcId="{2495348B-4EDC-4DF1-9349-545033BB7798}" destId="{DEE586BD-EDEA-4636-B02A-B41D206F490E}" srcOrd="5" destOrd="0" presId="urn:microsoft.com/office/officeart/2005/8/layout/hChevron3"/>
    <dgm:cxn modelId="{092BC932-9E20-4055-909D-13D18768A611}" type="presParOf" srcId="{2495348B-4EDC-4DF1-9349-545033BB7798}" destId="{A92AFB50-CBA9-4360-A210-0F31A4808AE9}" srcOrd="6" destOrd="0" presId="urn:microsoft.com/office/officeart/2005/8/layout/hChevron3"/>
    <dgm:cxn modelId="{8196AD69-4D8A-4335-89E6-5DA60F6F922D}" type="presParOf" srcId="{2495348B-4EDC-4DF1-9349-545033BB7798}" destId="{9F809F42-BD81-46E2-8E12-61B5544E9E52}" srcOrd="7" destOrd="0" presId="urn:microsoft.com/office/officeart/2005/8/layout/hChevron3"/>
    <dgm:cxn modelId="{7CE50521-BECB-4B39-8D31-C51AD5E7B4C6}" type="presParOf" srcId="{2495348B-4EDC-4DF1-9349-545033BB7798}" destId="{099A55BF-8D0A-42E8-874F-7B4957EDEE67}" srcOrd="8" destOrd="0" presId="urn:microsoft.com/office/officeart/2005/8/layout/hChevron3"/>
    <dgm:cxn modelId="{E53C6BCC-6FC0-4528-9DF7-A8F7DE6A81CA}" type="presParOf" srcId="{2495348B-4EDC-4DF1-9349-545033BB7798}" destId="{99D71048-C65C-4297-9EA6-6C1AB4512AC8}" srcOrd="9" destOrd="0" presId="urn:microsoft.com/office/officeart/2005/8/layout/hChevron3"/>
    <dgm:cxn modelId="{568A496D-018D-43C5-A159-2F4814006B02}" type="presParOf" srcId="{2495348B-4EDC-4DF1-9349-545033BB7798}" destId="{41084897-70B3-4E83-B056-4F933432420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76CD5-BB8A-450B-88AC-F1C9BE530A50}">
      <dsp:nvSpPr>
        <dsp:cNvPr id="0" name=""/>
        <dsp:cNvSpPr/>
      </dsp:nvSpPr>
      <dsp:spPr>
        <a:xfrm>
          <a:off x="-4908091" y="4116"/>
          <a:ext cx="5889898" cy="5558938"/>
        </a:xfrm>
        <a:prstGeom prst="blockArc">
          <a:avLst>
            <a:gd name="adj1" fmla="val 18900000"/>
            <a:gd name="adj2" fmla="val 2700000"/>
            <a:gd name="adj3" fmla="val 301"/>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D29B4-B91C-4461-A844-1DF27EDD87A4}">
      <dsp:nvSpPr>
        <dsp:cNvPr id="0" name=""/>
        <dsp:cNvSpPr/>
      </dsp:nvSpPr>
      <dsp:spPr>
        <a:xfrm>
          <a:off x="262676" y="651395"/>
          <a:ext cx="7425868" cy="320442"/>
        </a:xfrm>
        <a:prstGeom prst="rect">
          <a:avLst/>
        </a:prstGeom>
        <a:solidFill>
          <a:schemeClr val="accent1">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5417" tIns="60960" rIns="60960" bIns="60960" numCol="1" spcCol="1270" anchor="ctr" anchorCtr="0">
          <a:noAutofit/>
        </a:bodyPr>
        <a:lstStyle/>
        <a:p>
          <a:pPr lvl="0" algn="l" defTabSz="1066800">
            <a:lnSpc>
              <a:spcPct val="90000"/>
            </a:lnSpc>
            <a:spcBef>
              <a:spcPct val="0"/>
            </a:spcBef>
            <a:spcAft>
              <a:spcPct val="35000"/>
            </a:spcAft>
          </a:pPr>
          <a:r>
            <a:rPr lang="fr-FR" sz="2400" b="1" kern="1200" dirty="0" smtClean="0">
              <a:cs typeface="ヒラギノ角ゴ Pro W3"/>
            </a:rPr>
            <a:t>Sopra Banking Software et Amplitude</a:t>
          </a:r>
          <a:endParaRPr lang="fr-FR" sz="2400" kern="1200" dirty="0"/>
        </a:p>
      </dsp:txBody>
      <dsp:txXfrm>
        <a:off x="262676" y="651395"/>
        <a:ext cx="7425868" cy="320442"/>
      </dsp:txXfrm>
    </dsp:sp>
    <dsp:sp modelId="{21ED529B-82CA-4778-8D02-1ABF20FFF11A}">
      <dsp:nvSpPr>
        <dsp:cNvPr id="0" name=""/>
        <dsp:cNvSpPr/>
      </dsp:nvSpPr>
      <dsp:spPr>
        <a:xfrm>
          <a:off x="0" y="577967"/>
          <a:ext cx="477803" cy="421954"/>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D47F28-EBBD-42CB-B12C-619489DB5E82}">
      <dsp:nvSpPr>
        <dsp:cNvPr id="0" name=""/>
        <dsp:cNvSpPr/>
      </dsp:nvSpPr>
      <dsp:spPr>
        <a:xfrm>
          <a:off x="860529" y="1472307"/>
          <a:ext cx="6826156" cy="290269"/>
        </a:xfrm>
        <a:prstGeom prst="rect">
          <a:avLst/>
        </a:prstGeom>
        <a:solidFill>
          <a:schemeClr val="accent1">
            <a:alpha val="90000"/>
            <a:hueOff val="0"/>
            <a:satOff val="0"/>
            <a:lumOff val="0"/>
            <a:alphaOff val="-8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5417" tIns="60960" rIns="60960" bIns="60960" numCol="1" spcCol="1270" anchor="ctr" anchorCtr="0">
          <a:noAutofit/>
        </a:bodyPr>
        <a:lstStyle/>
        <a:p>
          <a:pPr lvl="0" algn="l" defTabSz="1066800">
            <a:lnSpc>
              <a:spcPct val="90000"/>
            </a:lnSpc>
            <a:spcBef>
              <a:spcPct val="0"/>
            </a:spcBef>
            <a:spcAft>
              <a:spcPct val="35000"/>
            </a:spcAft>
          </a:pPr>
          <a:r>
            <a:rPr lang="fr-FR" sz="2400" b="1" kern="1200" noProof="0" dirty="0" smtClean="0"/>
            <a:t>Tiers</a:t>
          </a:r>
          <a:r>
            <a:rPr lang="fr-FR" sz="2400" b="1" kern="1200" baseline="0" noProof="0" dirty="0" smtClean="0"/>
            <a:t> </a:t>
          </a:r>
          <a:r>
            <a:rPr lang="fr-FR" sz="2400" b="1" kern="1200" noProof="0" dirty="0" smtClean="0"/>
            <a:t>Maintenance Applicative (TMA)</a:t>
          </a:r>
          <a:endParaRPr lang="fr-FR" sz="2400" b="1" kern="1200" dirty="0"/>
        </a:p>
      </dsp:txBody>
      <dsp:txXfrm>
        <a:off x="860529" y="1472307"/>
        <a:ext cx="6826156" cy="290269"/>
      </dsp:txXfrm>
    </dsp:sp>
    <dsp:sp modelId="{59C7EA07-949B-4F7E-854F-069AF135BD2A}">
      <dsp:nvSpPr>
        <dsp:cNvPr id="0" name=""/>
        <dsp:cNvSpPr/>
      </dsp:nvSpPr>
      <dsp:spPr>
        <a:xfrm>
          <a:off x="568825" y="1406456"/>
          <a:ext cx="477803" cy="421954"/>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1020C0BA-2B4A-4091-90D8-78DCB2F0FDAF}">
      <dsp:nvSpPr>
        <dsp:cNvPr id="0" name=""/>
        <dsp:cNvSpPr/>
      </dsp:nvSpPr>
      <dsp:spPr>
        <a:xfrm>
          <a:off x="1060352" y="2293216"/>
          <a:ext cx="6634249" cy="306003"/>
        </a:xfrm>
        <a:prstGeom prst="rect">
          <a:avLst/>
        </a:prstGeom>
        <a:solidFill>
          <a:schemeClr val="accent1">
            <a:alpha val="90000"/>
            <a:hueOff val="0"/>
            <a:satOff val="0"/>
            <a:lumOff val="0"/>
            <a:alphaOff val="-1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5417" tIns="60960" rIns="60960" bIns="60960" numCol="1" spcCol="1270" anchor="ctr" anchorCtr="0">
          <a:noAutofit/>
        </a:bodyPr>
        <a:lstStyle/>
        <a:p>
          <a:pPr lvl="0" algn="l" defTabSz="1066800">
            <a:lnSpc>
              <a:spcPct val="90000"/>
            </a:lnSpc>
            <a:spcBef>
              <a:spcPct val="0"/>
            </a:spcBef>
            <a:spcAft>
              <a:spcPct val="35000"/>
            </a:spcAft>
          </a:pPr>
          <a:r>
            <a:rPr lang="fr-FR" sz="2400" b="1" kern="1200" dirty="0" smtClean="0"/>
            <a:t>Problématique</a:t>
          </a:r>
          <a:endParaRPr lang="fr-FR" sz="2400" b="1" kern="1200" dirty="0"/>
        </a:p>
      </dsp:txBody>
      <dsp:txXfrm>
        <a:off x="1060352" y="2293216"/>
        <a:ext cx="6634249" cy="306003"/>
      </dsp:txXfrm>
    </dsp:sp>
    <dsp:sp modelId="{9166374E-C3D1-485E-B592-B533EBC5B7DB}">
      <dsp:nvSpPr>
        <dsp:cNvPr id="0" name=""/>
        <dsp:cNvSpPr/>
      </dsp:nvSpPr>
      <dsp:spPr>
        <a:xfrm>
          <a:off x="779196" y="2235253"/>
          <a:ext cx="477803" cy="421954"/>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74B74D20-E3F5-411A-BA41-17DEFE3B156A}">
      <dsp:nvSpPr>
        <dsp:cNvPr id="0" name=""/>
        <dsp:cNvSpPr/>
      </dsp:nvSpPr>
      <dsp:spPr>
        <a:xfrm>
          <a:off x="959909" y="3047833"/>
          <a:ext cx="6634249" cy="323786"/>
        </a:xfrm>
        <a:prstGeom prst="rect">
          <a:avLst/>
        </a:prstGeom>
        <a:solidFill>
          <a:schemeClr val="accent1">
            <a:alpha val="90000"/>
            <a:hueOff val="0"/>
            <a:satOff val="0"/>
            <a:lumOff val="0"/>
            <a:alphaOff val="-24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5417" tIns="60960" rIns="60960" bIns="60960" numCol="1" spcCol="1270" anchor="ctr" anchorCtr="0">
          <a:noAutofit/>
        </a:bodyPr>
        <a:lstStyle/>
        <a:p>
          <a:pPr lvl="0" algn="l" defTabSz="1066800">
            <a:lnSpc>
              <a:spcPct val="90000"/>
            </a:lnSpc>
            <a:spcBef>
              <a:spcPct val="0"/>
            </a:spcBef>
            <a:spcAft>
              <a:spcPct val="35000"/>
            </a:spcAft>
          </a:pPr>
          <a:r>
            <a:rPr lang="fr-FR" sz="2400" b="1" kern="1200" dirty="0" smtClean="0">
              <a:cs typeface="ヒラギノ角ゴ Pro W3"/>
            </a:rPr>
            <a:t>Conduite de projet et méthodologie</a:t>
          </a:r>
          <a:endParaRPr lang="fr-FR" sz="2400" kern="1200" dirty="0"/>
        </a:p>
      </dsp:txBody>
      <dsp:txXfrm>
        <a:off x="959909" y="3047833"/>
        <a:ext cx="6634249" cy="323786"/>
      </dsp:txXfrm>
    </dsp:sp>
    <dsp:sp modelId="{3F25F776-3EA4-46A8-BADF-4A784ED97DA7}">
      <dsp:nvSpPr>
        <dsp:cNvPr id="0" name=""/>
        <dsp:cNvSpPr/>
      </dsp:nvSpPr>
      <dsp:spPr>
        <a:xfrm>
          <a:off x="761478" y="3047834"/>
          <a:ext cx="477803" cy="421954"/>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67EB9748-2C6B-4296-B7D3-B937FFFC6E21}">
      <dsp:nvSpPr>
        <dsp:cNvPr id="0" name=""/>
        <dsp:cNvSpPr/>
      </dsp:nvSpPr>
      <dsp:spPr>
        <a:xfrm>
          <a:off x="757780" y="3882303"/>
          <a:ext cx="6864489" cy="344499"/>
        </a:xfrm>
        <a:prstGeom prst="rect">
          <a:avLst/>
        </a:prstGeom>
        <a:solidFill>
          <a:schemeClr val="accent1">
            <a:alpha val="90000"/>
            <a:hueOff val="0"/>
            <a:satOff val="0"/>
            <a:lumOff val="0"/>
            <a:alphaOff val="-32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5417" tIns="60960" rIns="60960" bIns="60960" numCol="1" spcCol="1270" anchor="ctr" anchorCtr="0">
          <a:noAutofit/>
        </a:bodyPr>
        <a:lstStyle/>
        <a:p>
          <a:pPr lvl="0" algn="l" defTabSz="1066800">
            <a:lnSpc>
              <a:spcPct val="90000"/>
            </a:lnSpc>
            <a:spcBef>
              <a:spcPct val="0"/>
            </a:spcBef>
            <a:spcAft>
              <a:spcPct val="35000"/>
            </a:spcAft>
          </a:pPr>
          <a:r>
            <a:rPr lang="fr-FR" sz="2400" b="1" kern="1200" dirty="0" smtClean="0">
              <a:cs typeface="ヒラギノ角ゴ Pro W3"/>
            </a:rPr>
            <a:t>Mise en œuvre et technologies</a:t>
          </a:r>
          <a:endParaRPr lang="fr-FR" sz="2400" kern="1200" dirty="0"/>
        </a:p>
      </dsp:txBody>
      <dsp:txXfrm>
        <a:off x="757780" y="3882303"/>
        <a:ext cx="6864489" cy="344499"/>
      </dsp:txXfrm>
    </dsp:sp>
    <dsp:sp modelId="{7F6E56D4-456F-4407-BC8F-FA45DC765346}">
      <dsp:nvSpPr>
        <dsp:cNvPr id="0" name=""/>
        <dsp:cNvSpPr/>
      </dsp:nvSpPr>
      <dsp:spPr>
        <a:xfrm>
          <a:off x="616046" y="3701870"/>
          <a:ext cx="486501" cy="450734"/>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295BBC0B-29B8-4084-8439-38A01E290CA6}">
      <dsp:nvSpPr>
        <dsp:cNvPr id="0" name=""/>
        <dsp:cNvSpPr/>
      </dsp:nvSpPr>
      <dsp:spPr>
        <a:xfrm>
          <a:off x="397708" y="4540303"/>
          <a:ext cx="7306912" cy="457123"/>
        </a:xfrm>
        <a:prstGeom prst="rect">
          <a:avLst/>
        </a:prstGeom>
        <a:solidFill>
          <a:schemeClr val="accent1">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5417" tIns="60960" rIns="60960" bIns="60960" numCol="1" spcCol="1270" anchor="ctr" anchorCtr="0">
          <a:noAutofit/>
        </a:bodyPr>
        <a:lstStyle/>
        <a:p>
          <a:pPr lvl="0" algn="l" defTabSz="1066800">
            <a:lnSpc>
              <a:spcPct val="90000"/>
            </a:lnSpc>
            <a:spcBef>
              <a:spcPct val="0"/>
            </a:spcBef>
            <a:spcAft>
              <a:spcPct val="35000"/>
            </a:spcAft>
          </a:pPr>
          <a:r>
            <a:rPr lang="fr-FR" sz="2400" b="1" kern="1200" dirty="0" smtClean="0">
              <a:cs typeface="ヒラギノ角ゴ Pro W3"/>
            </a:rPr>
            <a:t>Conclusion et Perspectives</a:t>
          </a:r>
          <a:endParaRPr lang="fr-FR" sz="2400" kern="1200" dirty="0"/>
        </a:p>
      </dsp:txBody>
      <dsp:txXfrm>
        <a:off x="397708" y="4540303"/>
        <a:ext cx="7306912" cy="457123"/>
      </dsp:txXfrm>
    </dsp:sp>
    <dsp:sp modelId="{8127F72F-42D6-45B1-8FC4-B8E7FC934953}">
      <dsp:nvSpPr>
        <dsp:cNvPr id="0" name=""/>
        <dsp:cNvSpPr/>
      </dsp:nvSpPr>
      <dsp:spPr>
        <a:xfrm>
          <a:off x="0" y="4575472"/>
          <a:ext cx="477803" cy="421954"/>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1679"/>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1679"/>
        <a:ext cx="1647120" cy="688969"/>
      </dsp:txXfrm>
    </dsp:sp>
    <dsp:sp modelId="{B17089E3-073C-4FCF-BF51-C79F92E03DE0}">
      <dsp:nvSpPr>
        <dsp:cNvPr id="0" name=""/>
        <dsp:cNvSpPr/>
      </dsp:nvSpPr>
      <dsp:spPr>
        <a:xfrm>
          <a:off x="1475863" y="1131679"/>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1679"/>
        <a:ext cx="1019969" cy="688969"/>
      </dsp:txXfrm>
    </dsp:sp>
    <dsp:sp modelId="{11510610-ACF3-4884-9DFE-B311BEC53C55}">
      <dsp:nvSpPr>
        <dsp:cNvPr id="0" name=""/>
        <dsp:cNvSpPr/>
      </dsp:nvSpPr>
      <dsp:spPr>
        <a:xfrm>
          <a:off x="2850120" y="112432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4321"/>
        <a:ext cx="1238166" cy="688969"/>
      </dsp:txXfrm>
    </dsp:sp>
    <dsp:sp modelId="{A92AFB50-CBA9-4360-A210-0F31A4808AE9}">
      <dsp:nvSpPr>
        <dsp:cNvPr id="0" name=""/>
        <dsp:cNvSpPr/>
      </dsp:nvSpPr>
      <dsp:spPr>
        <a:xfrm>
          <a:off x="4422966" y="1131679"/>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1679"/>
        <a:ext cx="1033455" cy="688969"/>
      </dsp:txXfrm>
    </dsp:sp>
    <dsp:sp modelId="{099A55BF-8D0A-42E8-874F-7B4957EDEE67}">
      <dsp:nvSpPr>
        <dsp:cNvPr id="0" name=""/>
        <dsp:cNvSpPr/>
      </dsp:nvSpPr>
      <dsp:spPr>
        <a:xfrm>
          <a:off x="5800906" y="1131679"/>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1679"/>
        <a:ext cx="1033455" cy="688969"/>
      </dsp:txXfrm>
    </dsp:sp>
    <dsp:sp modelId="{41084897-70B3-4E83-B056-4F9334324205}">
      <dsp:nvSpPr>
        <dsp:cNvPr id="0" name=""/>
        <dsp:cNvSpPr/>
      </dsp:nvSpPr>
      <dsp:spPr>
        <a:xfrm>
          <a:off x="7178846" y="1131679"/>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1679"/>
        <a:ext cx="1095687" cy="6889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288042"/>
          <a:ext cx="1819362" cy="688969"/>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288042"/>
        <a:ext cx="1647120" cy="688969"/>
      </dsp:txXfrm>
    </dsp:sp>
    <dsp:sp modelId="{B17089E3-073C-4FCF-BF51-C79F92E03DE0}">
      <dsp:nvSpPr>
        <dsp:cNvPr id="0" name=""/>
        <dsp:cNvSpPr/>
      </dsp:nvSpPr>
      <dsp:spPr>
        <a:xfrm>
          <a:off x="1475863" y="1288042"/>
          <a:ext cx="1708938"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288042"/>
        <a:ext cx="1019969" cy="688969"/>
      </dsp:txXfrm>
    </dsp:sp>
    <dsp:sp modelId="{11510610-ACF3-4884-9DFE-B311BEC53C55}">
      <dsp:nvSpPr>
        <dsp:cNvPr id="0" name=""/>
        <dsp:cNvSpPr/>
      </dsp:nvSpPr>
      <dsp:spPr>
        <a:xfrm>
          <a:off x="2850120" y="1280683"/>
          <a:ext cx="1927135"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280683"/>
        <a:ext cx="1238166" cy="688969"/>
      </dsp:txXfrm>
    </dsp:sp>
    <dsp:sp modelId="{A92AFB50-CBA9-4360-A210-0F31A4808AE9}">
      <dsp:nvSpPr>
        <dsp:cNvPr id="0" name=""/>
        <dsp:cNvSpPr/>
      </dsp:nvSpPr>
      <dsp:spPr>
        <a:xfrm>
          <a:off x="4422966" y="1288042"/>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288042"/>
        <a:ext cx="1033455" cy="688969"/>
      </dsp:txXfrm>
    </dsp:sp>
    <dsp:sp modelId="{099A55BF-8D0A-42E8-874F-7B4957EDEE67}">
      <dsp:nvSpPr>
        <dsp:cNvPr id="0" name=""/>
        <dsp:cNvSpPr/>
      </dsp:nvSpPr>
      <dsp:spPr>
        <a:xfrm>
          <a:off x="5800906" y="1288042"/>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288042"/>
        <a:ext cx="1033455" cy="688969"/>
      </dsp:txXfrm>
    </dsp:sp>
    <dsp:sp modelId="{41084897-70B3-4E83-B056-4F9334324205}">
      <dsp:nvSpPr>
        <dsp:cNvPr id="0" name=""/>
        <dsp:cNvSpPr/>
      </dsp:nvSpPr>
      <dsp:spPr>
        <a:xfrm>
          <a:off x="7178846" y="1288042"/>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288042"/>
        <a:ext cx="1095687" cy="6889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288042"/>
          <a:ext cx="1819362" cy="688969"/>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288042"/>
        <a:ext cx="1647120" cy="688969"/>
      </dsp:txXfrm>
    </dsp:sp>
    <dsp:sp modelId="{B17089E3-073C-4FCF-BF51-C79F92E03DE0}">
      <dsp:nvSpPr>
        <dsp:cNvPr id="0" name=""/>
        <dsp:cNvSpPr/>
      </dsp:nvSpPr>
      <dsp:spPr>
        <a:xfrm>
          <a:off x="1475863" y="1288042"/>
          <a:ext cx="1708938"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288042"/>
        <a:ext cx="1019969" cy="688969"/>
      </dsp:txXfrm>
    </dsp:sp>
    <dsp:sp modelId="{11510610-ACF3-4884-9DFE-B311BEC53C55}">
      <dsp:nvSpPr>
        <dsp:cNvPr id="0" name=""/>
        <dsp:cNvSpPr/>
      </dsp:nvSpPr>
      <dsp:spPr>
        <a:xfrm>
          <a:off x="2850120" y="1280683"/>
          <a:ext cx="1927135"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280683"/>
        <a:ext cx="1238166" cy="688969"/>
      </dsp:txXfrm>
    </dsp:sp>
    <dsp:sp modelId="{A92AFB50-CBA9-4360-A210-0F31A4808AE9}">
      <dsp:nvSpPr>
        <dsp:cNvPr id="0" name=""/>
        <dsp:cNvSpPr/>
      </dsp:nvSpPr>
      <dsp:spPr>
        <a:xfrm>
          <a:off x="4422966" y="1288042"/>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288042"/>
        <a:ext cx="1033455" cy="688969"/>
      </dsp:txXfrm>
    </dsp:sp>
    <dsp:sp modelId="{099A55BF-8D0A-42E8-874F-7B4957EDEE67}">
      <dsp:nvSpPr>
        <dsp:cNvPr id="0" name=""/>
        <dsp:cNvSpPr/>
      </dsp:nvSpPr>
      <dsp:spPr>
        <a:xfrm>
          <a:off x="5800906" y="1288042"/>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288042"/>
        <a:ext cx="1033455" cy="688969"/>
      </dsp:txXfrm>
    </dsp:sp>
    <dsp:sp modelId="{41084897-70B3-4E83-B056-4F9334324205}">
      <dsp:nvSpPr>
        <dsp:cNvPr id="0" name=""/>
        <dsp:cNvSpPr/>
      </dsp:nvSpPr>
      <dsp:spPr>
        <a:xfrm>
          <a:off x="7178846" y="1288042"/>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288042"/>
        <a:ext cx="1095687" cy="68896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13031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130310"/>
        <a:ext cx="1647120" cy="688969"/>
      </dsp:txXfrm>
    </dsp:sp>
    <dsp:sp modelId="{B17089E3-073C-4FCF-BF51-C79F92E03DE0}">
      <dsp:nvSpPr>
        <dsp:cNvPr id="0" name=""/>
        <dsp:cNvSpPr/>
      </dsp:nvSpPr>
      <dsp:spPr>
        <a:xfrm>
          <a:off x="1475863" y="113031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130310"/>
        <a:ext cx="1019969" cy="688969"/>
      </dsp:txXfrm>
    </dsp:sp>
    <dsp:sp modelId="{11510610-ACF3-4884-9DFE-B311BEC53C55}">
      <dsp:nvSpPr>
        <dsp:cNvPr id="0" name=""/>
        <dsp:cNvSpPr/>
      </dsp:nvSpPr>
      <dsp:spPr>
        <a:xfrm>
          <a:off x="2850120" y="112295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122951"/>
        <a:ext cx="1238166" cy="688969"/>
      </dsp:txXfrm>
    </dsp:sp>
    <dsp:sp modelId="{A92AFB50-CBA9-4360-A210-0F31A4808AE9}">
      <dsp:nvSpPr>
        <dsp:cNvPr id="0" name=""/>
        <dsp:cNvSpPr/>
      </dsp:nvSpPr>
      <dsp:spPr>
        <a:xfrm>
          <a:off x="4422966" y="1130310"/>
          <a:ext cx="1722424"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130310"/>
        <a:ext cx="1033455" cy="688969"/>
      </dsp:txXfrm>
    </dsp:sp>
    <dsp:sp modelId="{099A55BF-8D0A-42E8-874F-7B4957EDEE67}">
      <dsp:nvSpPr>
        <dsp:cNvPr id="0" name=""/>
        <dsp:cNvSpPr/>
      </dsp:nvSpPr>
      <dsp:spPr>
        <a:xfrm>
          <a:off x="5800906" y="1130310"/>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130310"/>
        <a:ext cx="1033455" cy="688969"/>
      </dsp:txXfrm>
    </dsp:sp>
    <dsp:sp modelId="{41084897-70B3-4E83-B056-4F9334324205}">
      <dsp:nvSpPr>
        <dsp:cNvPr id="0" name=""/>
        <dsp:cNvSpPr/>
      </dsp:nvSpPr>
      <dsp:spPr>
        <a:xfrm>
          <a:off x="7178846" y="113031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130310"/>
        <a:ext cx="1095687" cy="6889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275695"/>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275695"/>
        <a:ext cx="1647120" cy="688969"/>
      </dsp:txXfrm>
    </dsp:sp>
    <dsp:sp modelId="{B17089E3-073C-4FCF-BF51-C79F92E03DE0}">
      <dsp:nvSpPr>
        <dsp:cNvPr id="0" name=""/>
        <dsp:cNvSpPr/>
      </dsp:nvSpPr>
      <dsp:spPr>
        <a:xfrm>
          <a:off x="1475863" y="1275695"/>
          <a:ext cx="1708938"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 TMA</a:t>
          </a:r>
          <a:endParaRPr lang="fr-FR" sz="1400" b="1" kern="1200" dirty="0">
            <a:solidFill>
              <a:schemeClr val="tx1"/>
            </a:solidFill>
          </a:endParaRPr>
        </a:p>
      </dsp:txBody>
      <dsp:txXfrm>
        <a:off x="1820348" y="1275695"/>
        <a:ext cx="1019969" cy="688969"/>
      </dsp:txXfrm>
    </dsp:sp>
    <dsp:sp modelId="{11510610-ACF3-4884-9DFE-B311BEC53C55}">
      <dsp:nvSpPr>
        <dsp:cNvPr id="0" name=""/>
        <dsp:cNvSpPr/>
      </dsp:nvSpPr>
      <dsp:spPr>
        <a:xfrm>
          <a:off x="2850120" y="1268337"/>
          <a:ext cx="1927135"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268337"/>
        <a:ext cx="1238166" cy="688969"/>
      </dsp:txXfrm>
    </dsp:sp>
    <dsp:sp modelId="{A92AFB50-CBA9-4360-A210-0F31A4808AE9}">
      <dsp:nvSpPr>
        <dsp:cNvPr id="0" name=""/>
        <dsp:cNvSpPr/>
      </dsp:nvSpPr>
      <dsp:spPr>
        <a:xfrm>
          <a:off x="4422966" y="1275695"/>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275695"/>
        <a:ext cx="1033455" cy="688969"/>
      </dsp:txXfrm>
    </dsp:sp>
    <dsp:sp modelId="{099A55BF-8D0A-42E8-874F-7B4957EDEE67}">
      <dsp:nvSpPr>
        <dsp:cNvPr id="0" name=""/>
        <dsp:cNvSpPr/>
      </dsp:nvSpPr>
      <dsp:spPr>
        <a:xfrm>
          <a:off x="5800906" y="1275695"/>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275695"/>
        <a:ext cx="1033455" cy="688969"/>
      </dsp:txXfrm>
    </dsp:sp>
    <dsp:sp modelId="{41084897-70B3-4E83-B056-4F9334324205}">
      <dsp:nvSpPr>
        <dsp:cNvPr id="0" name=""/>
        <dsp:cNvSpPr/>
      </dsp:nvSpPr>
      <dsp:spPr>
        <a:xfrm>
          <a:off x="7178846" y="1275695"/>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275695"/>
        <a:ext cx="1095687" cy="688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281524"/>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281524"/>
        <a:ext cx="1647120" cy="688969"/>
      </dsp:txXfrm>
    </dsp:sp>
    <dsp:sp modelId="{B17089E3-073C-4FCF-BF51-C79F92E03DE0}">
      <dsp:nvSpPr>
        <dsp:cNvPr id="0" name=""/>
        <dsp:cNvSpPr/>
      </dsp:nvSpPr>
      <dsp:spPr>
        <a:xfrm>
          <a:off x="1475863" y="1281524"/>
          <a:ext cx="1708938"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281524"/>
        <a:ext cx="1019969" cy="688969"/>
      </dsp:txXfrm>
    </dsp:sp>
    <dsp:sp modelId="{11510610-ACF3-4884-9DFE-B311BEC53C55}">
      <dsp:nvSpPr>
        <dsp:cNvPr id="0" name=""/>
        <dsp:cNvSpPr/>
      </dsp:nvSpPr>
      <dsp:spPr>
        <a:xfrm>
          <a:off x="2850120" y="1274165"/>
          <a:ext cx="1927135"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274165"/>
        <a:ext cx="1238166" cy="688969"/>
      </dsp:txXfrm>
    </dsp:sp>
    <dsp:sp modelId="{A92AFB50-CBA9-4360-A210-0F31A4808AE9}">
      <dsp:nvSpPr>
        <dsp:cNvPr id="0" name=""/>
        <dsp:cNvSpPr/>
      </dsp:nvSpPr>
      <dsp:spPr>
        <a:xfrm>
          <a:off x="4422966" y="1281524"/>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281524"/>
        <a:ext cx="1033455" cy="688969"/>
      </dsp:txXfrm>
    </dsp:sp>
    <dsp:sp modelId="{099A55BF-8D0A-42E8-874F-7B4957EDEE67}">
      <dsp:nvSpPr>
        <dsp:cNvPr id="0" name=""/>
        <dsp:cNvSpPr/>
      </dsp:nvSpPr>
      <dsp:spPr>
        <a:xfrm>
          <a:off x="5800906" y="1281524"/>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281524"/>
        <a:ext cx="1033455" cy="688969"/>
      </dsp:txXfrm>
    </dsp:sp>
    <dsp:sp modelId="{41084897-70B3-4E83-B056-4F9334324205}">
      <dsp:nvSpPr>
        <dsp:cNvPr id="0" name=""/>
        <dsp:cNvSpPr/>
      </dsp:nvSpPr>
      <dsp:spPr>
        <a:xfrm>
          <a:off x="7178846" y="1281524"/>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281524"/>
        <a:ext cx="1095687" cy="6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294870"/>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294870"/>
        <a:ext cx="1647120" cy="688969"/>
      </dsp:txXfrm>
    </dsp:sp>
    <dsp:sp modelId="{B17089E3-073C-4FCF-BF51-C79F92E03DE0}">
      <dsp:nvSpPr>
        <dsp:cNvPr id="0" name=""/>
        <dsp:cNvSpPr/>
      </dsp:nvSpPr>
      <dsp:spPr>
        <a:xfrm>
          <a:off x="1475863" y="1294870"/>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294870"/>
        <a:ext cx="1019969" cy="688969"/>
      </dsp:txXfrm>
    </dsp:sp>
    <dsp:sp modelId="{11510610-ACF3-4884-9DFE-B311BEC53C55}">
      <dsp:nvSpPr>
        <dsp:cNvPr id="0" name=""/>
        <dsp:cNvSpPr/>
      </dsp:nvSpPr>
      <dsp:spPr>
        <a:xfrm>
          <a:off x="2850120" y="1287512"/>
          <a:ext cx="1927135"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287512"/>
        <a:ext cx="1238166" cy="688969"/>
      </dsp:txXfrm>
    </dsp:sp>
    <dsp:sp modelId="{A92AFB50-CBA9-4360-A210-0F31A4808AE9}">
      <dsp:nvSpPr>
        <dsp:cNvPr id="0" name=""/>
        <dsp:cNvSpPr/>
      </dsp:nvSpPr>
      <dsp:spPr>
        <a:xfrm>
          <a:off x="4422966" y="1294870"/>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294870"/>
        <a:ext cx="1033455" cy="688969"/>
      </dsp:txXfrm>
    </dsp:sp>
    <dsp:sp modelId="{099A55BF-8D0A-42E8-874F-7B4957EDEE67}">
      <dsp:nvSpPr>
        <dsp:cNvPr id="0" name=""/>
        <dsp:cNvSpPr/>
      </dsp:nvSpPr>
      <dsp:spPr>
        <a:xfrm>
          <a:off x="5800906" y="1294870"/>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294870"/>
        <a:ext cx="1033455" cy="688969"/>
      </dsp:txXfrm>
    </dsp:sp>
    <dsp:sp modelId="{41084897-70B3-4E83-B056-4F9334324205}">
      <dsp:nvSpPr>
        <dsp:cNvPr id="0" name=""/>
        <dsp:cNvSpPr/>
      </dsp:nvSpPr>
      <dsp:spPr>
        <a:xfrm>
          <a:off x="7178846" y="1294870"/>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294870"/>
        <a:ext cx="1095687" cy="6889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311699"/>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311699"/>
        <a:ext cx="1647120" cy="688969"/>
      </dsp:txXfrm>
    </dsp:sp>
    <dsp:sp modelId="{B17089E3-073C-4FCF-BF51-C79F92E03DE0}">
      <dsp:nvSpPr>
        <dsp:cNvPr id="0" name=""/>
        <dsp:cNvSpPr/>
      </dsp:nvSpPr>
      <dsp:spPr>
        <a:xfrm>
          <a:off x="1475863" y="1311699"/>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311699"/>
        <a:ext cx="1019969" cy="688969"/>
      </dsp:txXfrm>
    </dsp:sp>
    <dsp:sp modelId="{11510610-ACF3-4884-9DFE-B311BEC53C55}">
      <dsp:nvSpPr>
        <dsp:cNvPr id="0" name=""/>
        <dsp:cNvSpPr/>
      </dsp:nvSpPr>
      <dsp:spPr>
        <a:xfrm>
          <a:off x="2850120" y="1304341"/>
          <a:ext cx="1927135"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304341"/>
        <a:ext cx="1238166" cy="688969"/>
      </dsp:txXfrm>
    </dsp:sp>
    <dsp:sp modelId="{A92AFB50-CBA9-4360-A210-0F31A4808AE9}">
      <dsp:nvSpPr>
        <dsp:cNvPr id="0" name=""/>
        <dsp:cNvSpPr/>
      </dsp:nvSpPr>
      <dsp:spPr>
        <a:xfrm>
          <a:off x="4422966" y="1311699"/>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311699"/>
        <a:ext cx="1033455" cy="688969"/>
      </dsp:txXfrm>
    </dsp:sp>
    <dsp:sp modelId="{099A55BF-8D0A-42E8-874F-7B4957EDEE67}">
      <dsp:nvSpPr>
        <dsp:cNvPr id="0" name=""/>
        <dsp:cNvSpPr/>
      </dsp:nvSpPr>
      <dsp:spPr>
        <a:xfrm>
          <a:off x="5800906" y="1311699"/>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311699"/>
        <a:ext cx="1033455" cy="688969"/>
      </dsp:txXfrm>
    </dsp:sp>
    <dsp:sp modelId="{41084897-70B3-4E83-B056-4F9334324205}">
      <dsp:nvSpPr>
        <dsp:cNvPr id="0" name=""/>
        <dsp:cNvSpPr/>
      </dsp:nvSpPr>
      <dsp:spPr>
        <a:xfrm>
          <a:off x="7178846" y="1311699"/>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311699"/>
        <a:ext cx="1095687" cy="6889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311699"/>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311699"/>
        <a:ext cx="1647120" cy="688969"/>
      </dsp:txXfrm>
    </dsp:sp>
    <dsp:sp modelId="{B17089E3-073C-4FCF-BF51-C79F92E03DE0}">
      <dsp:nvSpPr>
        <dsp:cNvPr id="0" name=""/>
        <dsp:cNvSpPr/>
      </dsp:nvSpPr>
      <dsp:spPr>
        <a:xfrm>
          <a:off x="1475863" y="1311699"/>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311699"/>
        <a:ext cx="1019969" cy="688969"/>
      </dsp:txXfrm>
    </dsp:sp>
    <dsp:sp modelId="{11510610-ACF3-4884-9DFE-B311BEC53C55}">
      <dsp:nvSpPr>
        <dsp:cNvPr id="0" name=""/>
        <dsp:cNvSpPr/>
      </dsp:nvSpPr>
      <dsp:spPr>
        <a:xfrm>
          <a:off x="2850120" y="130434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304341"/>
        <a:ext cx="1238166" cy="688969"/>
      </dsp:txXfrm>
    </dsp:sp>
    <dsp:sp modelId="{A92AFB50-CBA9-4360-A210-0F31A4808AE9}">
      <dsp:nvSpPr>
        <dsp:cNvPr id="0" name=""/>
        <dsp:cNvSpPr/>
      </dsp:nvSpPr>
      <dsp:spPr>
        <a:xfrm>
          <a:off x="4422966" y="1311699"/>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311699"/>
        <a:ext cx="1033455" cy="688969"/>
      </dsp:txXfrm>
    </dsp:sp>
    <dsp:sp modelId="{099A55BF-8D0A-42E8-874F-7B4957EDEE67}">
      <dsp:nvSpPr>
        <dsp:cNvPr id="0" name=""/>
        <dsp:cNvSpPr/>
      </dsp:nvSpPr>
      <dsp:spPr>
        <a:xfrm>
          <a:off x="5800906" y="1311699"/>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311699"/>
        <a:ext cx="1033455" cy="688969"/>
      </dsp:txXfrm>
    </dsp:sp>
    <dsp:sp modelId="{41084897-70B3-4E83-B056-4F9334324205}">
      <dsp:nvSpPr>
        <dsp:cNvPr id="0" name=""/>
        <dsp:cNvSpPr/>
      </dsp:nvSpPr>
      <dsp:spPr>
        <a:xfrm>
          <a:off x="7178846" y="1311699"/>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311699"/>
        <a:ext cx="1095687" cy="6889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89BC-0F67-4112-94D7-82CBB334FC49}">
      <dsp:nvSpPr>
        <dsp:cNvPr id="0" name=""/>
        <dsp:cNvSpPr/>
      </dsp:nvSpPr>
      <dsp:spPr>
        <a:xfrm>
          <a:off x="985" y="1311699"/>
          <a:ext cx="1819362" cy="688969"/>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Sopra Banking Software et Amplitude</a:t>
          </a:r>
          <a:endParaRPr lang="fr-FR" sz="1400" b="1" kern="1200" dirty="0">
            <a:solidFill>
              <a:schemeClr val="tx1"/>
            </a:solidFill>
          </a:endParaRPr>
        </a:p>
      </dsp:txBody>
      <dsp:txXfrm>
        <a:off x="985" y="1311699"/>
        <a:ext cx="1647120" cy="688969"/>
      </dsp:txXfrm>
    </dsp:sp>
    <dsp:sp modelId="{B17089E3-073C-4FCF-BF51-C79F92E03DE0}">
      <dsp:nvSpPr>
        <dsp:cNvPr id="0" name=""/>
        <dsp:cNvSpPr/>
      </dsp:nvSpPr>
      <dsp:spPr>
        <a:xfrm>
          <a:off x="1475863" y="1311699"/>
          <a:ext cx="1708938"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TMA</a:t>
          </a:r>
          <a:endParaRPr lang="fr-FR" sz="1400" b="1" kern="1200" dirty="0">
            <a:solidFill>
              <a:schemeClr val="tx1"/>
            </a:solidFill>
          </a:endParaRPr>
        </a:p>
      </dsp:txBody>
      <dsp:txXfrm>
        <a:off x="1820348" y="1311699"/>
        <a:ext cx="1019969" cy="688969"/>
      </dsp:txXfrm>
    </dsp:sp>
    <dsp:sp modelId="{11510610-ACF3-4884-9DFE-B311BEC53C55}">
      <dsp:nvSpPr>
        <dsp:cNvPr id="0" name=""/>
        <dsp:cNvSpPr/>
      </dsp:nvSpPr>
      <dsp:spPr>
        <a:xfrm>
          <a:off x="2850120" y="1304341"/>
          <a:ext cx="1927135" cy="68896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Problématique</a:t>
          </a:r>
          <a:endParaRPr lang="fr-FR" sz="1300" b="1" kern="1200" dirty="0">
            <a:solidFill>
              <a:schemeClr val="tx1"/>
            </a:solidFill>
          </a:endParaRPr>
        </a:p>
      </dsp:txBody>
      <dsp:txXfrm>
        <a:off x="3194605" y="1304341"/>
        <a:ext cx="1238166" cy="688969"/>
      </dsp:txXfrm>
    </dsp:sp>
    <dsp:sp modelId="{A92AFB50-CBA9-4360-A210-0F31A4808AE9}">
      <dsp:nvSpPr>
        <dsp:cNvPr id="0" name=""/>
        <dsp:cNvSpPr/>
      </dsp:nvSpPr>
      <dsp:spPr>
        <a:xfrm>
          <a:off x="4422966" y="1311699"/>
          <a:ext cx="1722424" cy="688969"/>
        </a:xfrm>
        <a:prstGeom prst="chevron">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Conduite de projet</a:t>
          </a:r>
          <a:endParaRPr lang="fr-FR" sz="1400" b="1" kern="1200" dirty="0">
            <a:solidFill>
              <a:schemeClr val="tx1"/>
            </a:solidFill>
          </a:endParaRPr>
        </a:p>
      </dsp:txBody>
      <dsp:txXfrm>
        <a:off x="4767451" y="1311699"/>
        <a:ext cx="1033455" cy="688969"/>
      </dsp:txXfrm>
    </dsp:sp>
    <dsp:sp modelId="{099A55BF-8D0A-42E8-874F-7B4957EDEE67}">
      <dsp:nvSpPr>
        <dsp:cNvPr id="0" name=""/>
        <dsp:cNvSpPr/>
      </dsp:nvSpPr>
      <dsp:spPr>
        <a:xfrm>
          <a:off x="5800906" y="1311699"/>
          <a:ext cx="1722424"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tx1"/>
              </a:solidFill>
            </a:rPr>
            <a:t>Mise en œuvre</a:t>
          </a:r>
          <a:endParaRPr lang="fr-FR" sz="1400" b="1" kern="1200" dirty="0">
            <a:solidFill>
              <a:schemeClr val="tx1"/>
            </a:solidFill>
          </a:endParaRPr>
        </a:p>
      </dsp:txBody>
      <dsp:txXfrm>
        <a:off x="6145391" y="1311699"/>
        <a:ext cx="1033455" cy="688969"/>
      </dsp:txXfrm>
    </dsp:sp>
    <dsp:sp modelId="{41084897-70B3-4E83-B056-4F9334324205}">
      <dsp:nvSpPr>
        <dsp:cNvPr id="0" name=""/>
        <dsp:cNvSpPr/>
      </dsp:nvSpPr>
      <dsp:spPr>
        <a:xfrm>
          <a:off x="7178846" y="1311699"/>
          <a:ext cx="1784656" cy="68896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fr-FR" sz="1300" b="1" kern="1200" dirty="0" smtClean="0">
              <a:solidFill>
                <a:schemeClr val="tx1"/>
              </a:solidFill>
            </a:rPr>
            <a:t>Conclusion et perspectives </a:t>
          </a:r>
          <a:endParaRPr lang="fr-FR" sz="1300" b="1" kern="1200" dirty="0">
            <a:solidFill>
              <a:schemeClr val="tx1"/>
            </a:solidFill>
          </a:endParaRPr>
        </a:p>
      </dsp:txBody>
      <dsp:txXfrm>
        <a:off x="7523331" y="1311699"/>
        <a:ext cx="1095687" cy="68896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A95672-5712-40A6-B09A-CB3B6E89CC42}" type="datetimeFigureOut">
              <a:rPr lang="fr-FR" smtClean="0"/>
              <a:t>16/07/2018</a:t>
            </a:fld>
            <a:endParaRPr lang="fr-F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C63DF-B4B7-4C83-B84A-9F730E23DAB1}" type="slidenum">
              <a:rPr lang="fr-FR" smtClean="0"/>
              <a:t>‹N°›</a:t>
            </a:fld>
            <a:endParaRPr lang="fr-FR"/>
          </a:p>
        </p:txBody>
      </p:sp>
    </p:spTree>
    <p:extLst>
      <p:ext uri="{BB962C8B-B14F-4D97-AF65-F5344CB8AC3E}">
        <p14:creationId xmlns:p14="http://schemas.microsoft.com/office/powerpoint/2010/main" val="12223476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9FB5DF-CAD1-40BB-B885-400FF84B23FB}" type="datetimeFigureOut">
              <a:rPr lang="fr-FR" smtClean="0"/>
              <a:t>16/07/2018</a:t>
            </a:fld>
            <a:endParaRPr lang="fr-F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9EB1D1-C6EC-43D1-AFD7-CDE5967DA479}" type="slidenum">
              <a:rPr lang="fr-FR" smtClean="0"/>
              <a:t>‹N°›</a:t>
            </a:fld>
            <a:endParaRPr lang="fr-FR"/>
          </a:p>
        </p:txBody>
      </p:sp>
    </p:spTree>
    <p:extLst>
      <p:ext uri="{BB962C8B-B14F-4D97-AF65-F5344CB8AC3E}">
        <p14:creationId xmlns:p14="http://schemas.microsoft.com/office/powerpoint/2010/main" val="412251785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1</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7052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endParaRPr lang="fr-FR" sz="1200" kern="1200" dirty="0" smtClean="0">
              <a:solidFill>
                <a:schemeClr val="tx1"/>
              </a:solidFill>
              <a:effectLst/>
              <a:latin typeface="+mn-lt"/>
              <a:ea typeface="+mn-ea"/>
              <a:cs typeface="+mn-cs"/>
            </a:endParaRPr>
          </a:p>
          <a:p>
            <a:pPr marL="228600" indent="-228600">
              <a:buAutoNum type="arabicParenR"/>
            </a:pPr>
            <a:endParaRPr lang="fr-FR" sz="1200" kern="1200" baseline="0" dirty="0" smtClean="0">
              <a:solidFill>
                <a:schemeClr val="tx1"/>
              </a:solidFill>
              <a:effectLst/>
              <a:latin typeface="+mn-lt"/>
              <a:ea typeface="+mn-ea"/>
              <a:cs typeface="+mn-cs"/>
              <a:sym typeface="Wingdings" panose="05000000000000000000" pitchFamily="2" charset="2"/>
            </a:endParaRPr>
          </a:p>
          <a:p>
            <a:pPr marL="228600" indent="-228600">
              <a:buAutoNum type="arabicParenR"/>
            </a:pPr>
            <a:endParaRPr lang="fr-FR" baseline="0" dirty="0" smtClean="0">
              <a:sym typeface="Wingdings" panose="05000000000000000000" pitchFamily="2" charset="2"/>
            </a:endParaRP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FF9EB1D1-C6EC-43D1-AFD7-CDE5967DA479}" type="slidenum">
              <a:rPr lang="fr-FR" smtClean="0"/>
              <a:t>10</a:t>
            </a:fld>
            <a:endParaRPr lang="fr-FR"/>
          </a:p>
        </p:txBody>
      </p:sp>
    </p:spTree>
    <p:extLst>
      <p:ext uri="{BB962C8B-B14F-4D97-AF65-F5344CB8AC3E}">
        <p14:creationId xmlns:p14="http://schemas.microsoft.com/office/powerpoint/2010/main" val="366630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DE02AC7-3990-44E1-8D37-D44E7517BBA7}" type="slidenum">
              <a:rPr lang="fr-FR" smtClean="0"/>
              <a:pPr/>
              <a:t>12</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7806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fr-FR" sz="1200" b="1" kern="1200" baseline="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13</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53399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buNone/>
            </a:pPr>
            <a:endParaRPr lang="fr-FR" dirty="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pPr/>
              <a:t>14</a:t>
            </a:fld>
            <a:endParaRPr lang="fr-FR"/>
          </a:p>
        </p:txBody>
      </p:sp>
    </p:spTree>
    <p:extLst>
      <p:ext uri="{BB962C8B-B14F-4D97-AF65-F5344CB8AC3E}">
        <p14:creationId xmlns:p14="http://schemas.microsoft.com/office/powerpoint/2010/main" val="426333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DE02AC7-3990-44E1-8D37-D44E7517BBA7}" type="slidenum">
              <a:rPr lang="fr-FR" smtClean="0"/>
              <a:pPr/>
              <a:t>15</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877835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16</a:t>
            </a:fld>
            <a:endParaRPr lang="fr-FR"/>
          </a:p>
        </p:txBody>
      </p:sp>
    </p:spTree>
    <p:extLst>
      <p:ext uri="{BB962C8B-B14F-4D97-AF65-F5344CB8AC3E}">
        <p14:creationId xmlns:p14="http://schemas.microsoft.com/office/powerpoint/2010/main" val="2959237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17</a:t>
            </a:fld>
            <a:endParaRPr lang="fr-FR"/>
          </a:p>
        </p:txBody>
      </p:sp>
    </p:spTree>
    <p:extLst>
      <p:ext uri="{BB962C8B-B14F-4D97-AF65-F5344CB8AC3E}">
        <p14:creationId xmlns:p14="http://schemas.microsoft.com/office/powerpoint/2010/main" val="2917254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18</a:t>
            </a:fld>
            <a:endParaRPr lang="fr-FR"/>
          </a:p>
        </p:txBody>
      </p:sp>
    </p:spTree>
    <p:extLst>
      <p:ext uri="{BB962C8B-B14F-4D97-AF65-F5344CB8AC3E}">
        <p14:creationId xmlns:p14="http://schemas.microsoft.com/office/powerpoint/2010/main" val="204485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19</a:t>
            </a:fld>
            <a:endParaRPr lang="fr-FR"/>
          </a:p>
        </p:txBody>
      </p:sp>
    </p:spTree>
    <p:extLst>
      <p:ext uri="{BB962C8B-B14F-4D97-AF65-F5344CB8AC3E}">
        <p14:creationId xmlns:p14="http://schemas.microsoft.com/office/powerpoint/2010/main" val="853090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20</a:t>
            </a:fld>
            <a:endParaRPr lang="fr-FR"/>
          </a:p>
        </p:txBody>
      </p:sp>
    </p:spTree>
    <p:extLst>
      <p:ext uri="{BB962C8B-B14F-4D97-AF65-F5344CB8AC3E}">
        <p14:creationId xmlns:p14="http://schemas.microsoft.com/office/powerpoint/2010/main" val="362802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fr-FR" baseline="0" dirty="0" smtClean="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FF9EB1D1-C6EC-43D1-AFD7-CDE5967DA479}" type="slidenum">
              <a:rPr lang="fr-FR" smtClean="0"/>
              <a:t>2</a:t>
            </a:fld>
            <a:endParaRPr lang="fr-FR"/>
          </a:p>
        </p:txBody>
      </p:sp>
    </p:spTree>
    <p:extLst>
      <p:ext uri="{BB962C8B-B14F-4D97-AF65-F5344CB8AC3E}">
        <p14:creationId xmlns:p14="http://schemas.microsoft.com/office/powerpoint/2010/main" val="2192516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21</a:t>
            </a:fld>
            <a:endParaRPr lang="fr-FR"/>
          </a:p>
        </p:txBody>
      </p:sp>
    </p:spTree>
    <p:extLst>
      <p:ext uri="{BB962C8B-B14F-4D97-AF65-F5344CB8AC3E}">
        <p14:creationId xmlns:p14="http://schemas.microsoft.com/office/powerpoint/2010/main" val="4065379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22</a:t>
            </a:fld>
            <a:endParaRPr lang="fr-FR"/>
          </a:p>
        </p:txBody>
      </p:sp>
    </p:spTree>
    <p:extLst>
      <p:ext uri="{BB962C8B-B14F-4D97-AF65-F5344CB8AC3E}">
        <p14:creationId xmlns:p14="http://schemas.microsoft.com/office/powerpoint/2010/main" val="1818240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23</a:t>
            </a:fld>
            <a:endParaRPr lang="fr-FR"/>
          </a:p>
        </p:txBody>
      </p:sp>
    </p:spTree>
    <p:extLst>
      <p:ext uri="{BB962C8B-B14F-4D97-AF65-F5344CB8AC3E}">
        <p14:creationId xmlns:p14="http://schemas.microsoft.com/office/powerpoint/2010/main" val="3399917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24</a:t>
            </a:fld>
            <a:endParaRPr lang="fr-FR"/>
          </a:p>
        </p:txBody>
      </p:sp>
    </p:spTree>
    <p:extLst>
      <p:ext uri="{BB962C8B-B14F-4D97-AF65-F5344CB8AC3E}">
        <p14:creationId xmlns:p14="http://schemas.microsoft.com/office/powerpoint/2010/main" val="952612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25</a:t>
            </a:fld>
            <a:endParaRPr lang="fr-FR"/>
          </a:p>
        </p:txBody>
      </p:sp>
    </p:spTree>
    <p:extLst>
      <p:ext uri="{BB962C8B-B14F-4D97-AF65-F5344CB8AC3E}">
        <p14:creationId xmlns:p14="http://schemas.microsoft.com/office/powerpoint/2010/main" val="629345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26</a:t>
            </a:fld>
            <a:endParaRPr lang="fr-FR"/>
          </a:p>
        </p:txBody>
      </p:sp>
    </p:spTree>
    <p:extLst>
      <p:ext uri="{BB962C8B-B14F-4D97-AF65-F5344CB8AC3E}">
        <p14:creationId xmlns:p14="http://schemas.microsoft.com/office/powerpoint/2010/main" val="2509191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27</a:t>
            </a:fld>
            <a:endParaRPr lang="fr-FR"/>
          </a:p>
        </p:txBody>
      </p:sp>
    </p:spTree>
    <p:extLst>
      <p:ext uri="{BB962C8B-B14F-4D97-AF65-F5344CB8AC3E}">
        <p14:creationId xmlns:p14="http://schemas.microsoft.com/office/powerpoint/2010/main" val="655716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28</a:t>
            </a:fld>
            <a:endParaRPr lang="fr-FR"/>
          </a:p>
        </p:txBody>
      </p:sp>
    </p:spTree>
    <p:extLst>
      <p:ext uri="{BB962C8B-B14F-4D97-AF65-F5344CB8AC3E}">
        <p14:creationId xmlns:p14="http://schemas.microsoft.com/office/powerpoint/2010/main" val="321858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29</a:t>
            </a:fld>
            <a:endParaRPr lang="fr-FR"/>
          </a:p>
        </p:txBody>
      </p:sp>
    </p:spTree>
    <p:extLst>
      <p:ext uri="{BB962C8B-B14F-4D97-AF65-F5344CB8AC3E}">
        <p14:creationId xmlns:p14="http://schemas.microsoft.com/office/powerpoint/2010/main" val="2214907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30</a:t>
            </a:fld>
            <a:endParaRPr lang="fr-FR"/>
          </a:p>
        </p:txBody>
      </p:sp>
    </p:spTree>
    <p:extLst>
      <p:ext uri="{BB962C8B-B14F-4D97-AF65-F5344CB8AC3E}">
        <p14:creationId xmlns:p14="http://schemas.microsoft.com/office/powerpoint/2010/main" val="1760893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DE02AC7-3990-44E1-8D37-D44E7517BBA7}" type="slidenum">
              <a:rPr lang="fr-FR" smtClean="0"/>
              <a:pPr/>
              <a:t>3</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877835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31</a:t>
            </a:fld>
            <a:endParaRPr lang="fr-FR"/>
          </a:p>
        </p:txBody>
      </p:sp>
    </p:spTree>
    <p:extLst>
      <p:ext uri="{BB962C8B-B14F-4D97-AF65-F5344CB8AC3E}">
        <p14:creationId xmlns:p14="http://schemas.microsoft.com/office/powerpoint/2010/main" val="3903149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32</a:t>
            </a:fld>
            <a:endParaRPr lang="fr-FR"/>
          </a:p>
        </p:txBody>
      </p:sp>
    </p:spTree>
    <p:extLst>
      <p:ext uri="{BB962C8B-B14F-4D97-AF65-F5344CB8AC3E}">
        <p14:creationId xmlns:p14="http://schemas.microsoft.com/office/powerpoint/2010/main" val="197353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33</a:t>
            </a:fld>
            <a:endParaRPr lang="fr-FR"/>
          </a:p>
        </p:txBody>
      </p:sp>
    </p:spTree>
    <p:extLst>
      <p:ext uri="{BB962C8B-B14F-4D97-AF65-F5344CB8AC3E}">
        <p14:creationId xmlns:p14="http://schemas.microsoft.com/office/powerpoint/2010/main" val="1884056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34</a:t>
            </a:fld>
            <a:endParaRPr lang="fr-FR"/>
          </a:p>
        </p:txBody>
      </p:sp>
    </p:spTree>
    <p:extLst>
      <p:ext uri="{BB962C8B-B14F-4D97-AF65-F5344CB8AC3E}">
        <p14:creationId xmlns:p14="http://schemas.microsoft.com/office/powerpoint/2010/main" val="627838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35</a:t>
            </a:fld>
            <a:endParaRPr lang="fr-FR"/>
          </a:p>
        </p:txBody>
      </p:sp>
    </p:spTree>
    <p:extLst>
      <p:ext uri="{BB962C8B-B14F-4D97-AF65-F5344CB8AC3E}">
        <p14:creationId xmlns:p14="http://schemas.microsoft.com/office/powerpoint/2010/main" val="191583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36</a:t>
            </a:fld>
            <a:endParaRPr lang="fr-FR"/>
          </a:p>
        </p:txBody>
      </p:sp>
    </p:spTree>
    <p:extLst>
      <p:ext uri="{BB962C8B-B14F-4D97-AF65-F5344CB8AC3E}">
        <p14:creationId xmlns:p14="http://schemas.microsoft.com/office/powerpoint/2010/main" val="936903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37</a:t>
            </a:fld>
            <a:endParaRPr lang="fr-FR"/>
          </a:p>
        </p:txBody>
      </p:sp>
    </p:spTree>
    <p:extLst>
      <p:ext uri="{BB962C8B-B14F-4D97-AF65-F5344CB8AC3E}">
        <p14:creationId xmlns:p14="http://schemas.microsoft.com/office/powerpoint/2010/main" val="1283272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38</a:t>
            </a:fld>
            <a:endParaRPr lang="fr-FR"/>
          </a:p>
        </p:txBody>
      </p:sp>
    </p:spTree>
    <p:extLst>
      <p:ext uri="{BB962C8B-B14F-4D97-AF65-F5344CB8AC3E}">
        <p14:creationId xmlns:p14="http://schemas.microsoft.com/office/powerpoint/2010/main" val="28263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39</a:t>
            </a:fld>
            <a:endParaRPr lang="fr-FR"/>
          </a:p>
        </p:txBody>
      </p:sp>
    </p:spTree>
    <p:extLst>
      <p:ext uri="{BB962C8B-B14F-4D97-AF65-F5344CB8AC3E}">
        <p14:creationId xmlns:p14="http://schemas.microsoft.com/office/powerpoint/2010/main" val="3736993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40</a:t>
            </a:fld>
            <a:endParaRPr lang="fr-FR"/>
          </a:p>
        </p:txBody>
      </p:sp>
    </p:spTree>
    <p:extLst>
      <p:ext uri="{BB962C8B-B14F-4D97-AF65-F5344CB8AC3E}">
        <p14:creationId xmlns:p14="http://schemas.microsoft.com/office/powerpoint/2010/main" val="135268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p:txBody>
      </p:sp>
    </p:spTree>
    <p:extLst>
      <p:ext uri="{BB962C8B-B14F-4D97-AF65-F5344CB8AC3E}">
        <p14:creationId xmlns:p14="http://schemas.microsoft.com/office/powerpoint/2010/main" val="2008064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41</a:t>
            </a:fld>
            <a:endParaRPr lang="fr-FR"/>
          </a:p>
        </p:txBody>
      </p:sp>
    </p:spTree>
    <p:extLst>
      <p:ext uri="{BB962C8B-B14F-4D97-AF65-F5344CB8AC3E}">
        <p14:creationId xmlns:p14="http://schemas.microsoft.com/office/powerpoint/2010/main" val="2379108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42</a:t>
            </a:fld>
            <a:endParaRPr lang="fr-FR"/>
          </a:p>
        </p:txBody>
      </p:sp>
    </p:spTree>
    <p:extLst>
      <p:ext uri="{BB962C8B-B14F-4D97-AF65-F5344CB8AC3E}">
        <p14:creationId xmlns:p14="http://schemas.microsoft.com/office/powerpoint/2010/main" val="793795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fr-FR" baseline="0" dirty="0" smtClean="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43</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094138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FF9EB1D1-C6EC-43D1-AFD7-CDE5967DA479}" type="slidenum">
              <a:rPr lang="fr-FR" smtClean="0"/>
              <a:t>44</a:t>
            </a:fld>
            <a:endParaRPr lang="fr-FR"/>
          </a:p>
        </p:txBody>
      </p:sp>
    </p:spTree>
    <p:extLst>
      <p:ext uri="{BB962C8B-B14F-4D97-AF65-F5344CB8AC3E}">
        <p14:creationId xmlns:p14="http://schemas.microsoft.com/office/powerpoint/2010/main" val="1390603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45</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854108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46</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74521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FF9EB1D1-C6EC-43D1-AFD7-CDE5967DA479}" type="slidenum">
              <a:rPr lang="fr-FR" smtClean="0"/>
              <a:t>5</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06541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DE02AC7-3990-44E1-8D37-D44E7517BBA7}" type="slidenum">
              <a:rPr lang="fr-FR" smtClean="0"/>
              <a:pPr/>
              <a:t>6</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78075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FF9EB1D1-C6EC-43D1-AFD7-CDE5967DA479}" type="slidenum">
              <a:rPr lang="fr-FR" smtClean="0"/>
              <a:t>7</a:t>
            </a:fld>
            <a:endParaRPr lang="fr-FR"/>
          </a:p>
        </p:txBody>
      </p:sp>
    </p:spTree>
    <p:extLst>
      <p:ext uri="{BB962C8B-B14F-4D97-AF65-F5344CB8AC3E}">
        <p14:creationId xmlns:p14="http://schemas.microsoft.com/office/powerpoint/2010/main" val="59841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endParaRPr lang="fr-FR" sz="1200" kern="1200" dirty="0" smtClean="0">
              <a:solidFill>
                <a:schemeClr val="tx1"/>
              </a:solidFill>
              <a:effectLst/>
              <a:latin typeface="+mn-lt"/>
              <a:ea typeface="+mn-ea"/>
              <a:cs typeface="+mn-cs"/>
            </a:endParaRP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FF9EB1D1-C6EC-43D1-AFD7-CDE5967DA479}" type="slidenum">
              <a:rPr lang="fr-FR" smtClean="0"/>
              <a:t>8</a:t>
            </a:fld>
            <a:endParaRPr lang="fr-FR"/>
          </a:p>
        </p:txBody>
      </p:sp>
    </p:spTree>
    <p:extLst>
      <p:ext uri="{BB962C8B-B14F-4D97-AF65-F5344CB8AC3E}">
        <p14:creationId xmlns:p14="http://schemas.microsoft.com/office/powerpoint/2010/main" val="941599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DE02AC7-3990-44E1-8D37-D44E7517BBA7}" type="slidenum">
              <a:rPr lang="fr-FR" smtClean="0"/>
              <a:pPr/>
              <a:t>9</a:t>
            </a:fld>
            <a:endParaRPr lang="fr-FR"/>
          </a:p>
        </p:txBody>
      </p:sp>
      <p:sp>
        <p:nvSpPr>
          <p:cNvPr id="5" name="Footer Placeholder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1549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Rechteck 1"/>
          <p:cNvSpPr/>
          <p:nvPr userDrawn="1"/>
        </p:nvSpPr>
        <p:spPr>
          <a:xfrm>
            <a:off x="3183939" y="909010"/>
            <a:ext cx="5963562" cy="5963562"/>
          </a:xfrm>
          <a:prstGeom prst="rect">
            <a:avLst/>
          </a:prstGeom>
          <a:solidFill>
            <a:schemeClr val="accent1"/>
          </a:solidFill>
          <a:ln>
            <a:solidFill>
              <a:srgbClr val="ED2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tangle 958"/>
          <p:cNvSpPr>
            <a:spLocks noGrp="1" noChangeArrowheads="1"/>
          </p:cNvSpPr>
          <p:nvPr>
            <p:ph type="subTitle" sz="quarter" idx="1" hasCustomPrompt="1"/>
          </p:nvPr>
        </p:nvSpPr>
        <p:spPr>
          <a:xfrm>
            <a:off x="3523384" y="6093296"/>
            <a:ext cx="4955852" cy="251159"/>
          </a:xfrm>
          <a:prstGeom prst="rect">
            <a:avLst/>
          </a:prstGeom>
        </p:spPr>
        <p:txBody>
          <a:bodyPr/>
          <a:lstStyle>
            <a:lvl1pPr marL="0" indent="0">
              <a:buFont typeface="Wingdings" pitchFamily="2" charset="2"/>
              <a:buNone/>
              <a:defRPr sz="1400" b="0">
                <a:solidFill>
                  <a:schemeClr val="bg1"/>
                </a:solidFill>
                <a:latin typeface="Calibri" pitchFamily="34" charset="0"/>
                <a:cs typeface="Calibri" pitchFamily="34" charset="0"/>
              </a:defRPr>
            </a:lvl1pPr>
          </a:lstStyle>
          <a:p>
            <a:r>
              <a:rPr lang="en-GB" noProof="0" dirty="0" smtClean="0"/>
              <a:t>Date</a:t>
            </a:r>
            <a:endParaRPr lang="en-GB" noProof="0" dirty="0"/>
          </a:p>
        </p:txBody>
      </p:sp>
      <p:sp>
        <p:nvSpPr>
          <p:cNvPr id="3" name="Text Placeholder 3"/>
          <p:cNvSpPr>
            <a:spLocks noGrp="1"/>
          </p:cNvSpPr>
          <p:nvPr>
            <p:ph type="body" sz="quarter" idx="10" hasCustomPrompt="1"/>
          </p:nvPr>
        </p:nvSpPr>
        <p:spPr>
          <a:xfrm>
            <a:off x="3529434" y="5480403"/>
            <a:ext cx="4824412" cy="397353"/>
          </a:xfrm>
          <a:prstGeom prst="rect">
            <a:avLst/>
          </a:prstGeom>
        </p:spPr>
        <p:txBody>
          <a:bodyPr/>
          <a:lstStyle>
            <a:lvl1pPr>
              <a:defRPr>
                <a:solidFill>
                  <a:schemeClr val="bg1"/>
                </a:solidFill>
                <a:latin typeface="Calibri Light" pitchFamily="34" charset="0"/>
              </a:defRPr>
            </a:lvl1pPr>
          </a:lstStyle>
          <a:p>
            <a:pPr lvl="0"/>
            <a:r>
              <a:rPr lang="en-US" dirty="0" smtClean="0"/>
              <a:t>Speaker name</a:t>
            </a:r>
            <a:endParaRPr lang="fr-FR" dirty="0"/>
          </a:p>
        </p:txBody>
      </p:sp>
      <p:sp>
        <p:nvSpPr>
          <p:cNvPr id="5" name="Rectangle 957"/>
          <p:cNvSpPr>
            <a:spLocks noGrp="1" noChangeArrowheads="1"/>
          </p:cNvSpPr>
          <p:nvPr>
            <p:ph type="ctrTitle" sz="quarter" hasCustomPrompt="1"/>
          </p:nvPr>
        </p:nvSpPr>
        <p:spPr>
          <a:xfrm>
            <a:off x="3504580" y="3967515"/>
            <a:ext cx="4955852" cy="1371600"/>
          </a:xfrm>
          <a:prstGeom prst="rect">
            <a:avLst/>
          </a:prstGeom>
        </p:spPr>
        <p:txBody>
          <a:bodyPr anchor="t" anchorCtr="0">
            <a:normAutofit/>
          </a:bodyPr>
          <a:lstStyle>
            <a:lvl1pPr>
              <a:lnSpc>
                <a:spcPct val="90000"/>
              </a:lnSpc>
              <a:defRPr sz="4000" b="0" i="0" spc="100" baseline="0">
                <a:solidFill>
                  <a:schemeClr val="bg1"/>
                </a:solidFill>
                <a:latin typeface="Calibri" pitchFamily="34" charset="0"/>
                <a:cs typeface="Calibri" pitchFamily="34" charset="0"/>
              </a:defRPr>
            </a:lvl1pPr>
          </a:lstStyle>
          <a:p>
            <a:pPr lvl="0"/>
            <a:r>
              <a:rPr lang="en-GB" noProof="0" dirty="0" smtClean="0"/>
              <a:t>Click to edit Master title style</a:t>
            </a:r>
          </a:p>
        </p:txBody>
      </p:sp>
      <p:grpSp>
        <p:nvGrpSpPr>
          <p:cNvPr id="6" name="Group 5"/>
          <p:cNvGrpSpPr/>
          <p:nvPr userDrawn="1"/>
        </p:nvGrpSpPr>
        <p:grpSpPr>
          <a:xfrm>
            <a:off x="2300050" y="500569"/>
            <a:ext cx="4358800" cy="3086305"/>
            <a:chOff x="1379980" y="5751158"/>
            <a:chExt cx="662420" cy="469035"/>
          </a:xfrm>
        </p:grpSpPr>
        <p:sp>
          <p:nvSpPr>
            <p:cNvPr id="7" name="Freeform 6"/>
            <p:cNvSpPr>
              <a:spLocks/>
            </p:cNvSpPr>
            <p:nvPr/>
          </p:nvSpPr>
          <p:spPr bwMode="auto">
            <a:xfrm>
              <a:off x="1850457" y="5971965"/>
              <a:ext cx="191943" cy="209261"/>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423276" y="6029693"/>
              <a:ext cx="437284" cy="190500"/>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379980" y="5791567"/>
              <a:ext cx="190500" cy="209261"/>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560378" y="5751158"/>
              <a:ext cx="437284" cy="19194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userDrawn="1"/>
        </p:nvGrpSpPr>
        <p:grpSpPr bwMode="auto">
          <a:xfrm>
            <a:off x="198900" y="977919"/>
            <a:ext cx="2769260" cy="416365"/>
            <a:chOff x="1837" y="2436"/>
            <a:chExt cx="2554" cy="384"/>
          </a:xfrm>
        </p:grpSpPr>
        <p:sp>
          <p:nvSpPr>
            <p:cNvPr id="12"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499255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inking Ahea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89622" y="802631"/>
            <a:ext cx="6840000" cy="491649"/>
          </a:xfrm>
          <a:prstGeom prst="rect">
            <a:avLst/>
          </a:prstGeom>
        </p:spPr>
        <p:txBody>
          <a:bodyPr/>
          <a:lstStyle>
            <a:lvl1pPr>
              <a:defRPr b="1">
                <a:solidFill>
                  <a:srgbClr val="EE2930"/>
                </a:solidFill>
                <a:latin typeface="Calibri" pitchFamily="34" charset="0"/>
              </a:defRPr>
            </a:lvl1p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de-DE" dirty="0"/>
          </a:p>
        </p:txBody>
      </p:sp>
      <p:sp>
        <p:nvSpPr>
          <p:cNvPr id="5" name="Textplatzhalter 4"/>
          <p:cNvSpPr>
            <a:spLocks noGrp="1"/>
          </p:cNvSpPr>
          <p:nvPr>
            <p:ph type="body" sz="quarter" idx="11" hasCustomPrompt="1"/>
          </p:nvPr>
        </p:nvSpPr>
        <p:spPr>
          <a:xfrm>
            <a:off x="1591280" y="1988840"/>
            <a:ext cx="6869152" cy="1252972"/>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marL="538162" indent="0">
              <a:buNone/>
              <a:defRPr>
                <a:latin typeface="Calibri" pitchFamily="34" charset="0"/>
              </a:defRPr>
            </a:lvl4pPr>
          </a:lstStyle>
          <a:p>
            <a:pPr lvl="0"/>
            <a:r>
              <a:rPr lang="en-US" dirty="0" err="1" smtClean="0"/>
              <a:t>Cliquez</a:t>
            </a:r>
            <a:r>
              <a:rPr lang="en-US" dirty="0" smtClean="0"/>
              <a:t> pour modifier les styles du </a:t>
            </a:r>
            <a:r>
              <a:rPr lang="en-US" dirty="0" err="1" smtClean="0"/>
              <a:t>texte</a:t>
            </a:r>
            <a:r>
              <a:rPr lang="en-US" dirty="0" smtClean="0"/>
              <a:t> du masque</a:t>
            </a:r>
          </a:p>
          <a:p>
            <a:pPr lvl="1"/>
            <a:r>
              <a:rPr lang="en-US" dirty="0" err="1" smtClean="0"/>
              <a:t>Deuxième</a:t>
            </a:r>
            <a:r>
              <a:rPr lang="en-US" dirty="0" smtClean="0"/>
              <a:t> </a:t>
            </a:r>
            <a:r>
              <a:rPr lang="en-US" dirty="0" err="1" smtClean="0"/>
              <a:t>niveau</a:t>
            </a:r>
            <a:endParaRPr lang="en-US" dirty="0" smtClean="0"/>
          </a:p>
          <a:p>
            <a:pPr lvl="2"/>
            <a:r>
              <a:rPr lang="en-US" dirty="0" err="1" smtClean="0"/>
              <a:t>Troisième</a:t>
            </a:r>
            <a:r>
              <a:rPr lang="en-US" dirty="0" smtClean="0"/>
              <a:t> </a:t>
            </a:r>
            <a:r>
              <a:rPr lang="en-US" dirty="0" err="1" smtClean="0"/>
              <a:t>niveau</a:t>
            </a:r>
            <a:endParaRPr lang="en-US" dirty="0" smtClean="0"/>
          </a:p>
          <a:p>
            <a:pPr lvl="3"/>
            <a:endParaRPr lang="en-US" dirty="0" smtClean="0"/>
          </a:p>
        </p:txBody>
      </p:sp>
      <p:sp>
        <p:nvSpPr>
          <p:cNvPr id="7" name="Textplatzhalter 6"/>
          <p:cNvSpPr>
            <a:spLocks noGrp="1"/>
          </p:cNvSpPr>
          <p:nvPr>
            <p:ph type="body" sz="quarter" idx="12" hasCustomPrompt="1"/>
          </p:nvPr>
        </p:nvSpPr>
        <p:spPr>
          <a:xfrm>
            <a:off x="1589622" y="1310283"/>
            <a:ext cx="6840000" cy="390525"/>
          </a:xfrm>
          <a:prstGeom prst="rect">
            <a:avLst/>
          </a:prstGeom>
          <a:noFill/>
          <a:ln w="9525">
            <a:noFill/>
            <a:miter lim="800000"/>
            <a:headEnd/>
            <a:tailEnd/>
          </a:ln>
        </p:spPr>
        <p:txBody>
          <a:bodyPr vert="horz" wrap="square" lIns="92075" tIns="0" rIns="92075" bIns="0" numCol="1" anchor="t" anchorCtr="0" compatLnSpc="1">
            <a:prstTxWarp prst="textNoShape">
              <a:avLst/>
            </a:prstTxWarp>
            <a:noAutofit/>
          </a:bodyPr>
          <a:lstStyle>
            <a:lvl1pPr>
              <a:defRPr lang="de-DE" sz="2000" b="0" kern="0" dirty="0" smtClean="0">
                <a:solidFill>
                  <a:schemeClr val="tx2"/>
                </a:solidFill>
                <a:latin typeface="Calibri" pitchFamily="34" charset="0"/>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de-DE" dirty="0" err="1" smtClean="0"/>
              <a:t>Subtitle</a:t>
            </a:r>
            <a:endParaRPr lang="de-DE" dirty="0" smtClean="0"/>
          </a:p>
        </p:txBody>
      </p:sp>
      <p:sp>
        <p:nvSpPr>
          <p:cNvPr id="6" name="Rectangle 5"/>
          <p:cNvSpPr/>
          <p:nvPr userDrawn="1"/>
        </p:nvSpPr>
        <p:spPr>
          <a:xfrm>
            <a:off x="1228299" y="0"/>
            <a:ext cx="7915701" cy="6858000"/>
          </a:xfrm>
          <a:prstGeom prst="rect">
            <a:avLst/>
          </a:prstGeom>
          <a:solidFill>
            <a:srgbClr val="32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97040" y="221777"/>
            <a:ext cx="6441743" cy="6441743"/>
          </a:xfrm>
          <a:prstGeom prst="rect">
            <a:avLst/>
          </a:prstGeom>
        </p:spPr>
      </p:pic>
    </p:spTree>
    <p:extLst>
      <p:ext uri="{BB962C8B-B14F-4D97-AF65-F5344CB8AC3E}">
        <p14:creationId xmlns:p14="http://schemas.microsoft.com/office/powerpoint/2010/main" val="330246261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pic>
        <p:nvPicPr>
          <p:cNvPr id="2" name="Picture 2" descr="T:\Powerpoints\Thank you.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632" y="1052736"/>
            <a:ext cx="7831579" cy="454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8053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sp>
        <p:nvSpPr>
          <p:cNvPr id="6" name="TextBox 5"/>
          <p:cNvSpPr txBox="1">
            <a:spLocks noChangeAspect="1"/>
          </p:cNvSpPr>
          <p:nvPr userDrawn="1"/>
        </p:nvSpPr>
        <p:spPr>
          <a:xfrm>
            <a:off x="1421837" y="1316649"/>
            <a:ext cx="4564374" cy="553998"/>
          </a:xfrm>
          <a:prstGeom prst="rect">
            <a:avLst/>
          </a:prstGeom>
          <a:noFill/>
        </p:spPr>
        <p:txBody>
          <a:bodyPr wrap="square" rtlCol="0" anchor="ctr" anchorCtr="0">
            <a:spAutoFit/>
          </a:bodyPr>
          <a:lstStyle/>
          <a:p>
            <a:r>
              <a:rPr lang="en-US" sz="3000" b="0" noProof="0" dirty="0" smtClean="0">
                <a:solidFill>
                  <a:schemeClr val="accent1"/>
                </a:solidFill>
                <a:latin typeface="+mj-lt"/>
                <a:ea typeface="+mj-ea"/>
                <a:cs typeface="Calibri" pitchFamily="34" charset="0"/>
              </a:rPr>
              <a:t>Legal disclaimer</a:t>
            </a:r>
            <a:endParaRPr lang="en-US" sz="3000" b="0" noProof="0" dirty="0">
              <a:solidFill>
                <a:schemeClr val="accent1"/>
              </a:solidFill>
              <a:latin typeface="+mj-lt"/>
              <a:ea typeface="+mj-ea"/>
              <a:cs typeface="Calibri" pitchFamily="34" charset="0"/>
            </a:endParaRPr>
          </a:p>
        </p:txBody>
      </p:sp>
      <p:sp>
        <p:nvSpPr>
          <p:cNvPr id="7" name="TextBox 6"/>
          <p:cNvSpPr txBox="1"/>
          <p:nvPr userDrawn="1"/>
        </p:nvSpPr>
        <p:spPr>
          <a:xfrm>
            <a:off x="1427830" y="1851050"/>
            <a:ext cx="6816578" cy="3416320"/>
          </a:xfrm>
          <a:prstGeom prst="rect">
            <a:avLst/>
          </a:prstGeom>
          <a:noFill/>
        </p:spPr>
        <p:txBody>
          <a:bodyPr wrap="square" rtlCol="0">
            <a:spAutoFit/>
          </a:bodyPr>
          <a:lstStyle/>
          <a:p>
            <a:pPr marL="0" indent="0">
              <a:buNone/>
            </a:pPr>
            <a:r>
              <a:rPr lang="en-US" sz="1200" noProof="0" dirty="0" smtClean="0">
                <a:solidFill>
                  <a:schemeClr val="tx1"/>
                </a:solidFill>
                <a:latin typeface="+mn-lt"/>
              </a:rPr>
              <a:t>The information contained herein relates to Sopra Banking Software information, products and services. While all reasonable attempts have been made to ensure accuracy, currency and reliability of the content, all information is provided "as is". There is no guarantee as to the completeness, accuracy, timeliness or the results obtained from the use of this information. No warranty of any kind is given, expressed or implied, including, but not limited to warranties of performance, merchantability and fitness for a particular purpose. In no event will Sopra Banking Software be liable to you or anyone else for any decision made or action taken in reliance on the information herein or for any consequential, special or similar damages, even if advised of the possibility of such damages. Sopra Banking Software does not accept any responsibility for any errors or omissions, or for the results obtained from the use of this information. Information obtained should not be used as a substitute for consultation with Sopra Banking Software. References and links are provided as a service. Sopra Banking Software is not endorsing any provider of products or services, nor does it accept responsibility for the quality of goods and services provided by third parties. The content is protected by copyright and trademark laws. Apart from fair dealing for the purposes of private study, research, criticism or review, as permitted under copyright law, no part may be reproduced or reused for any commercial purposes whatsoever without the prior written permission of the copyright owner. All trademarks, logos and other marks shown are the property of their respective owners.</a:t>
            </a:r>
          </a:p>
        </p:txBody>
      </p:sp>
      <p:sp>
        <p:nvSpPr>
          <p:cNvPr id="4" name="TextBox 3"/>
          <p:cNvSpPr txBox="1"/>
          <p:nvPr userDrawn="1"/>
        </p:nvSpPr>
        <p:spPr bwMode="auto">
          <a:xfrm>
            <a:off x="5560417" y="5301208"/>
            <a:ext cx="3132348" cy="1523815"/>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r"/>
            <a:r>
              <a:rPr lang="en-US" altLang="fr-FR" sz="1200" b="0" noProof="0" dirty="0" smtClean="0">
                <a:latin typeface="+mn-lt"/>
              </a:rPr>
              <a:t> </a:t>
            </a:r>
            <a:br>
              <a:rPr lang="en-US" altLang="fr-FR" sz="1200" b="0" noProof="0" dirty="0" smtClean="0">
                <a:latin typeface="+mn-lt"/>
              </a:rPr>
            </a:br>
            <a:r>
              <a:rPr lang="en-US" sz="1200" b="0" i="0" kern="1200" noProof="0" dirty="0" smtClean="0">
                <a:solidFill>
                  <a:schemeClr val="tx1"/>
                </a:solidFill>
                <a:effectLst/>
                <a:latin typeface="+mn-lt"/>
                <a:ea typeface="+mn-ea"/>
                <a:cs typeface="+mn-cs"/>
              </a:rPr>
              <a:t>Tour Manhattan</a:t>
            </a:r>
          </a:p>
          <a:p>
            <a:pPr algn="r"/>
            <a:r>
              <a:rPr lang="en-US" sz="1200" b="0" i="0" kern="1200" noProof="0" dirty="0" smtClean="0">
                <a:solidFill>
                  <a:schemeClr val="tx1"/>
                </a:solidFill>
                <a:effectLst/>
                <a:latin typeface="+mn-lt"/>
                <a:ea typeface="+mn-ea"/>
                <a:cs typeface="+mn-cs"/>
              </a:rPr>
              <a:t>5, place de </a:t>
            </a:r>
            <a:r>
              <a:rPr lang="en-US" sz="1200" b="0" i="0" kern="1200" noProof="0" dirty="0" err="1" smtClean="0">
                <a:solidFill>
                  <a:schemeClr val="tx1"/>
                </a:solidFill>
                <a:effectLst/>
                <a:latin typeface="+mn-lt"/>
                <a:ea typeface="+mn-ea"/>
                <a:cs typeface="+mn-cs"/>
              </a:rPr>
              <a:t>l’Iris</a:t>
            </a:r>
            <a:r>
              <a:rPr lang="en-US" sz="1200" b="0" i="0" kern="1200" noProof="0" dirty="0" smtClean="0">
                <a:solidFill>
                  <a:schemeClr val="tx1"/>
                </a:solidFill>
                <a:effectLst/>
                <a:latin typeface="+mn-lt"/>
                <a:ea typeface="+mn-ea"/>
                <a:cs typeface="+mn-cs"/>
              </a:rPr>
              <a:t> – Courbevoie</a:t>
            </a:r>
          </a:p>
          <a:p>
            <a:pPr algn="r"/>
            <a:r>
              <a:rPr lang="en-US" sz="1200" b="0" i="0" kern="1200" noProof="0" dirty="0" smtClean="0">
                <a:solidFill>
                  <a:schemeClr val="tx1"/>
                </a:solidFill>
                <a:effectLst/>
                <a:latin typeface="+mn-lt"/>
                <a:ea typeface="+mn-ea"/>
                <a:cs typeface="+mn-cs"/>
              </a:rPr>
              <a:t>FR 92095 La </a:t>
            </a:r>
            <a:r>
              <a:rPr lang="en-US" sz="1200" b="0" i="0" kern="1200" noProof="0" dirty="0" err="1" smtClean="0">
                <a:solidFill>
                  <a:schemeClr val="tx1"/>
                </a:solidFill>
                <a:effectLst/>
                <a:latin typeface="+mn-lt"/>
                <a:ea typeface="+mn-ea"/>
                <a:cs typeface="+mn-cs"/>
              </a:rPr>
              <a:t>Défense</a:t>
            </a:r>
            <a:r>
              <a:rPr lang="en-US" sz="1200" b="0" i="0" kern="1200" noProof="0" dirty="0" smtClean="0">
                <a:solidFill>
                  <a:schemeClr val="tx1"/>
                </a:solidFill>
                <a:effectLst/>
                <a:latin typeface="+mn-lt"/>
                <a:ea typeface="+mn-ea"/>
                <a:cs typeface="+mn-cs"/>
              </a:rPr>
              <a:t> </a:t>
            </a:r>
            <a:r>
              <a:rPr lang="en-US" sz="1200" b="0" i="0" kern="1200" noProof="0" dirty="0" err="1" smtClean="0">
                <a:solidFill>
                  <a:schemeClr val="tx1"/>
                </a:solidFill>
                <a:effectLst/>
                <a:latin typeface="+mn-lt"/>
                <a:ea typeface="+mn-ea"/>
                <a:cs typeface="+mn-cs"/>
              </a:rPr>
              <a:t>Cedex</a:t>
            </a:r>
            <a:endParaRPr lang="en-US" sz="1200" b="0" i="0" kern="1200" noProof="0" dirty="0" smtClean="0">
              <a:solidFill>
                <a:schemeClr val="tx1"/>
              </a:solidFill>
              <a:effectLst/>
              <a:latin typeface="+mn-lt"/>
              <a:ea typeface="+mn-ea"/>
              <a:cs typeface="+mn-cs"/>
            </a:endParaRPr>
          </a:p>
          <a:p>
            <a:pPr algn="r"/>
            <a:r>
              <a:rPr lang="en-US" sz="1200" b="0" i="0" kern="1200" noProof="0" dirty="0" smtClean="0">
                <a:solidFill>
                  <a:schemeClr val="bg1">
                    <a:lumMod val="50000"/>
                  </a:schemeClr>
                </a:solidFill>
                <a:effectLst/>
                <a:latin typeface="+mn-lt"/>
                <a:ea typeface="+mn-ea"/>
                <a:cs typeface="+mn-cs"/>
              </a:rPr>
              <a:t>T +33 (0)1 55 91 72 72</a:t>
            </a:r>
            <a:r>
              <a:rPr lang="en-US" sz="1200" noProof="0" dirty="0" smtClean="0">
                <a:solidFill>
                  <a:schemeClr val="bg1">
                    <a:lumMod val="50000"/>
                  </a:schemeClr>
                </a:solidFill>
                <a:latin typeface="+mn-lt"/>
              </a:rPr>
              <a:t/>
            </a:r>
            <a:br>
              <a:rPr lang="en-US" sz="1200" noProof="0" dirty="0" smtClean="0">
                <a:solidFill>
                  <a:schemeClr val="bg1">
                    <a:lumMod val="50000"/>
                  </a:schemeClr>
                </a:solidFill>
                <a:latin typeface="+mn-lt"/>
              </a:rPr>
            </a:br>
            <a:r>
              <a:rPr lang="en-US" sz="1200" b="0" i="0" kern="1200" noProof="0" dirty="0" smtClean="0">
                <a:solidFill>
                  <a:schemeClr val="bg1">
                    <a:lumMod val="50000"/>
                  </a:schemeClr>
                </a:solidFill>
                <a:effectLst/>
                <a:latin typeface="+mn-lt"/>
                <a:ea typeface="+mn-ea"/>
                <a:cs typeface="+mn-cs"/>
              </a:rPr>
              <a:t>F +33 (0)1 55 91 72 73</a:t>
            </a:r>
            <a:endParaRPr lang="en-US" altLang="fr-FR" sz="1200" b="0" noProof="0" dirty="0" smtClean="0">
              <a:solidFill>
                <a:schemeClr val="bg1">
                  <a:lumMod val="50000"/>
                </a:schemeClr>
              </a:solidFill>
              <a:latin typeface="+mn-lt"/>
            </a:endParaRPr>
          </a:p>
          <a:p>
            <a:pPr marL="0" marR="0" indent="0" algn="r" defTabSz="914400" rtl="0" eaLnBrk="1" fontAlgn="auto" latinLnBrk="0" hangingPunct="1">
              <a:lnSpc>
                <a:spcPct val="100000"/>
              </a:lnSpc>
              <a:spcBef>
                <a:spcPts val="0"/>
              </a:spcBef>
              <a:spcAft>
                <a:spcPts val="0"/>
              </a:spcAft>
              <a:buClrTx/>
              <a:buSzTx/>
              <a:buFontTx/>
              <a:buNone/>
              <a:tabLst/>
              <a:defRPr/>
            </a:pPr>
            <a:r>
              <a:rPr lang="en-US" sz="1200" noProof="0" dirty="0" smtClean="0">
                <a:solidFill>
                  <a:schemeClr val="bg1">
                    <a:lumMod val="50000"/>
                  </a:schemeClr>
                </a:solidFill>
                <a:latin typeface="+mn-lt"/>
              </a:rPr>
              <a:t>www.soprabanking.com</a:t>
            </a:r>
          </a:p>
          <a:p>
            <a:pPr algn="r"/>
            <a:endParaRPr lang="en-US" sz="1200" noProof="0" dirty="0" smtClean="0">
              <a:solidFill>
                <a:schemeClr val="bg1"/>
              </a:solidFill>
              <a:latin typeface="+mn-lt"/>
            </a:endParaRPr>
          </a:p>
        </p:txBody>
      </p:sp>
      <p:pic>
        <p:nvPicPr>
          <p:cNvPr id="8" name="Picture 7" descr="T:\AUTRE\Ressources\Sopra stuff\PAPETERIE_SOPRA BANKING_EN\SOPRASTERIA_soprabanking_CMJ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08448" y="377992"/>
            <a:ext cx="3040016" cy="45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9241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2704382"/>
            <a:ext cx="5538157" cy="2859654"/>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6" name="Rectangle 957"/>
          <p:cNvSpPr>
            <a:spLocks noGrp="1" noChangeArrowheads="1"/>
          </p:cNvSpPr>
          <p:nvPr>
            <p:ph type="ctrTitle" sz="quarter" hasCustomPrompt="1"/>
          </p:nvPr>
        </p:nvSpPr>
        <p:spPr>
          <a:xfrm>
            <a:off x="511164" y="3557128"/>
            <a:ext cx="4515828" cy="1154162"/>
          </a:xfrm>
          <a:prstGeom prst="rect">
            <a:avLst/>
          </a:prstGeom>
        </p:spPr>
        <p:txBody>
          <a:bodyPr tIns="0" anchor="ctr" anchorCtr="0">
            <a:spAutoFit/>
          </a:bodyPr>
          <a:lstStyle>
            <a:lvl1pPr>
              <a:lnSpc>
                <a:spcPct val="90000"/>
              </a:lnSpc>
              <a:defRPr sz="4000" b="0" i="0" spc="100" baseline="0">
                <a:solidFill>
                  <a:schemeClr val="bg1"/>
                </a:solidFill>
                <a:latin typeface="Calibri Light" pitchFamily="34" charset="0"/>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419807918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 background">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eck 1"/>
          <p:cNvSpPr/>
          <p:nvPr userDrawn="1"/>
        </p:nvSpPr>
        <p:spPr>
          <a:xfrm>
            <a:off x="0" y="0"/>
            <a:ext cx="12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600" dirty="0">
              <a:solidFill>
                <a:srgbClr val="FFFFFF"/>
              </a:solidFill>
              <a:latin typeface="HelveticaNeueLT Std Thin" pitchFamily="34" charset="0"/>
            </a:endParaRPr>
          </a:p>
        </p:txBody>
      </p:sp>
    </p:spTree>
    <p:extLst>
      <p:ext uri="{BB962C8B-B14F-4D97-AF65-F5344CB8AC3E}">
        <p14:creationId xmlns:p14="http://schemas.microsoft.com/office/powerpoint/2010/main" val="236270113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ft strip">
    <p:spTree>
      <p:nvGrpSpPr>
        <p:cNvPr id="1" name=""/>
        <p:cNvGrpSpPr/>
        <p:nvPr/>
      </p:nvGrpSpPr>
      <p:grpSpPr>
        <a:xfrm>
          <a:off x="0" y="0"/>
          <a:ext cx="0" cy="0"/>
          <a:chOff x="0" y="0"/>
          <a:chExt cx="0" cy="0"/>
        </a:xfrm>
      </p:grpSpPr>
      <p:sp>
        <p:nvSpPr>
          <p:cNvPr id="4" name="Rechteck 1"/>
          <p:cNvSpPr/>
          <p:nvPr userDrawn="1"/>
        </p:nvSpPr>
        <p:spPr>
          <a:xfrm>
            <a:off x="0" y="0"/>
            <a:ext cx="127200"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600" dirty="0">
              <a:solidFill>
                <a:srgbClr val="FFFFFF"/>
              </a:solidFill>
              <a:latin typeface="HelveticaNeueLT Std Thin" pitchFamily="34" charset="0"/>
            </a:endParaRPr>
          </a:p>
        </p:txBody>
      </p:sp>
    </p:spTree>
    <p:extLst>
      <p:ext uri="{BB962C8B-B14F-4D97-AF65-F5344CB8AC3E}">
        <p14:creationId xmlns:p14="http://schemas.microsoft.com/office/powerpoint/2010/main" val="41497247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strip">
    <p:spTree>
      <p:nvGrpSpPr>
        <p:cNvPr id="1" name=""/>
        <p:cNvGrpSpPr/>
        <p:nvPr/>
      </p:nvGrpSpPr>
      <p:grpSpPr>
        <a:xfrm>
          <a:off x="0" y="0"/>
          <a:ext cx="0" cy="0"/>
          <a:chOff x="0" y="0"/>
          <a:chExt cx="0" cy="0"/>
        </a:xfrm>
      </p:grpSpPr>
      <p:sp>
        <p:nvSpPr>
          <p:cNvPr id="4" name="Rechteck 1"/>
          <p:cNvSpPr/>
          <p:nvPr userDrawn="1"/>
        </p:nvSpPr>
        <p:spPr>
          <a:xfrm>
            <a:off x="9016800" y="0"/>
            <a:ext cx="127200"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Slide Number Placeholder 2"/>
          <p:cNvSpPr txBox="1">
            <a:spLocks/>
          </p:cNvSpPr>
          <p:nvPr userDrawn="1"/>
        </p:nvSpPr>
        <p:spPr>
          <a:xfrm>
            <a:off x="8877000" y="66393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600" dirty="0">
              <a:solidFill>
                <a:srgbClr val="FFFFFF"/>
              </a:solidFill>
              <a:latin typeface="HelveticaNeueLT Std Thin" pitchFamily="34" charset="0"/>
            </a:endParaRPr>
          </a:p>
        </p:txBody>
      </p:sp>
    </p:spTree>
    <p:extLst>
      <p:ext uri="{BB962C8B-B14F-4D97-AF65-F5344CB8AC3E}">
        <p14:creationId xmlns:p14="http://schemas.microsoft.com/office/powerpoint/2010/main" val="8979853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strip">
    <p:spTree>
      <p:nvGrpSpPr>
        <p:cNvPr id="1" name=""/>
        <p:cNvGrpSpPr/>
        <p:nvPr/>
      </p:nvGrpSpPr>
      <p:grpSpPr>
        <a:xfrm>
          <a:off x="0" y="0"/>
          <a:ext cx="0" cy="0"/>
          <a:chOff x="0" y="0"/>
          <a:chExt cx="0" cy="0"/>
        </a:xfrm>
      </p:grpSpPr>
      <p:sp>
        <p:nvSpPr>
          <p:cNvPr id="10" name="Rechteck 1"/>
          <p:cNvSpPr/>
          <p:nvPr userDrawn="1"/>
        </p:nvSpPr>
        <p:spPr>
          <a:xfrm rot="5400000">
            <a:off x="4487196" y="-4487199"/>
            <a:ext cx="169604"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11" name="Slide Number Placeholder 2"/>
          <p:cNvSpPr txBox="1">
            <a:spLocks/>
          </p:cNvSpPr>
          <p:nvPr userDrawn="1"/>
        </p:nvSpPr>
        <p:spPr>
          <a:xfrm>
            <a:off x="8852648" y="-527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900" dirty="0">
              <a:solidFill>
                <a:srgbClr val="FFFFFF"/>
              </a:solidFill>
              <a:latin typeface="HelveticaNeueLT Std Thin" pitchFamily="34" charset="0"/>
            </a:endParaRPr>
          </a:p>
        </p:txBody>
      </p:sp>
      <p:sp>
        <p:nvSpPr>
          <p:cNvPr id="5" name="Slide Number Placeholder 2"/>
          <p:cNvSpPr txBox="1">
            <a:spLocks/>
          </p:cNvSpPr>
          <p:nvPr userDrawn="1"/>
        </p:nvSpPr>
        <p:spPr>
          <a:xfrm>
            <a:off x="-76200" y="659777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a:solidFill>
                  <a:srgbClr val="FFFFFF"/>
                </a:solidFill>
                <a:latin typeface="HelveticaNeueLT Std Thin" pitchFamily="34" charset="0"/>
              </a:rPr>
              <a:pPr/>
              <a:t>‹N°›</a:t>
            </a:fld>
            <a:endParaRPr lang="en-US" sz="700" dirty="0">
              <a:solidFill>
                <a:srgbClr val="FFFFFF"/>
              </a:solidFill>
              <a:latin typeface="HelveticaNeueLT Std Thin" pitchFamily="34" charset="0"/>
            </a:endParaRPr>
          </a:p>
        </p:txBody>
      </p:sp>
    </p:spTree>
    <p:extLst>
      <p:ext uri="{BB962C8B-B14F-4D97-AF65-F5344CB8AC3E}">
        <p14:creationId xmlns:p14="http://schemas.microsoft.com/office/powerpoint/2010/main" val="84585449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strip">
    <p:spTree>
      <p:nvGrpSpPr>
        <p:cNvPr id="1" name=""/>
        <p:cNvGrpSpPr/>
        <p:nvPr/>
      </p:nvGrpSpPr>
      <p:grpSpPr>
        <a:xfrm>
          <a:off x="0" y="0"/>
          <a:ext cx="0" cy="0"/>
          <a:chOff x="0" y="0"/>
          <a:chExt cx="0" cy="0"/>
        </a:xfrm>
      </p:grpSpPr>
      <p:sp>
        <p:nvSpPr>
          <p:cNvPr id="4" name="Rechteck 1"/>
          <p:cNvSpPr/>
          <p:nvPr userDrawn="1"/>
        </p:nvSpPr>
        <p:spPr>
          <a:xfrm rot="5400000">
            <a:off x="4487197" y="2201197"/>
            <a:ext cx="169604"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5" name="Slide Number Placeholder 2"/>
          <p:cNvSpPr txBox="1">
            <a:spLocks/>
          </p:cNvSpPr>
          <p:nvPr userDrawn="1"/>
        </p:nvSpPr>
        <p:spPr>
          <a:xfrm>
            <a:off x="8844809" y="6665189"/>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900" dirty="0">
              <a:solidFill>
                <a:srgbClr val="FFFFFF"/>
              </a:solidFill>
              <a:latin typeface="HelveticaNeueLT Std Thin" pitchFamily="34" charset="0"/>
            </a:endParaRPr>
          </a:p>
        </p:txBody>
      </p:sp>
    </p:spTree>
    <p:extLst>
      <p:ext uri="{BB962C8B-B14F-4D97-AF65-F5344CB8AC3E}">
        <p14:creationId xmlns:p14="http://schemas.microsoft.com/office/powerpoint/2010/main" val="87690569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Blk background">
    <p:spTree>
      <p:nvGrpSpPr>
        <p:cNvPr id="1" name=""/>
        <p:cNvGrpSpPr/>
        <p:nvPr/>
      </p:nvGrpSpPr>
      <p:grpSpPr>
        <a:xfrm>
          <a:off x="0" y="0"/>
          <a:ext cx="0" cy="0"/>
          <a:chOff x="0" y="0"/>
          <a:chExt cx="0" cy="0"/>
        </a:xfrm>
      </p:grpSpPr>
      <p:sp>
        <p:nvSpPr>
          <p:cNvPr id="4" name="Rechteck 1"/>
          <p:cNvSpPr/>
          <p:nvPr userDrawn="1"/>
        </p:nvSpPr>
        <p:spPr>
          <a:xfrm>
            <a:off x="0" y="0"/>
            <a:ext cx="127200"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600" dirty="0">
              <a:solidFill>
                <a:srgbClr val="FFFFFF"/>
              </a:solidFill>
              <a:latin typeface="HelveticaNeueLT Std Thin" pitchFamily="34" charset="0"/>
            </a:endParaRPr>
          </a:p>
        </p:txBody>
      </p:sp>
      <p:sp>
        <p:nvSpPr>
          <p:cNvPr id="5" name="Rectangle 4"/>
          <p:cNvSpPr/>
          <p:nvPr userDrawn="1"/>
        </p:nvSpPr>
        <p:spPr>
          <a:xfrm>
            <a:off x="124264" y="1"/>
            <a:ext cx="9019736" cy="6861948"/>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11816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13087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ght Blk background">
    <p:spTree>
      <p:nvGrpSpPr>
        <p:cNvPr id="1" name=""/>
        <p:cNvGrpSpPr/>
        <p:nvPr/>
      </p:nvGrpSpPr>
      <p:grpSpPr>
        <a:xfrm>
          <a:off x="0" y="0"/>
          <a:ext cx="0" cy="0"/>
          <a:chOff x="0" y="0"/>
          <a:chExt cx="0" cy="0"/>
        </a:xfrm>
      </p:grpSpPr>
      <p:sp>
        <p:nvSpPr>
          <p:cNvPr id="4" name="Rechteck 1"/>
          <p:cNvSpPr/>
          <p:nvPr userDrawn="1"/>
        </p:nvSpPr>
        <p:spPr>
          <a:xfrm>
            <a:off x="9016800" y="0"/>
            <a:ext cx="127200"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Slide Number Placeholder 2"/>
          <p:cNvSpPr txBox="1">
            <a:spLocks/>
          </p:cNvSpPr>
          <p:nvPr userDrawn="1"/>
        </p:nvSpPr>
        <p:spPr>
          <a:xfrm>
            <a:off x="8877000" y="66393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600" dirty="0">
              <a:solidFill>
                <a:srgbClr val="FFFFFF"/>
              </a:solidFill>
              <a:latin typeface="HelveticaNeueLT Std Thin" pitchFamily="34" charset="0"/>
            </a:endParaRPr>
          </a:p>
        </p:txBody>
      </p:sp>
      <p:sp>
        <p:nvSpPr>
          <p:cNvPr id="6" name="Rectangle 5"/>
          <p:cNvSpPr/>
          <p:nvPr userDrawn="1"/>
        </p:nvSpPr>
        <p:spPr>
          <a:xfrm>
            <a:off x="-2936" y="1"/>
            <a:ext cx="9019736" cy="6861948"/>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45250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Blk background">
    <p:spTree>
      <p:nvGrpSpPr>
        <p:cNvPr id="1" name=""/>
        <p:cNvGrpSpPr/>
        <p:nvPr/>
      </p:nvGrpSpPr>
      <p:grpSpPr>
        <a:xfrm>
          <a:off x="0" y="0"/>
          <a:ext cx="0" cy="0"/>
          <a:chOff x="0" y="0"/>
          <a:chExt cx="0" cy="0"/>
        </a:xfrm>
      </p:grpSpPr>
      <p:sp>
        <p:nvSpPr>
          <p:cNvPr id="10" name="Rechteck 1"/>
          <p:cNvSpPr/>
          <p:nvPr userDrawn="1"/>
        </p:nvSpPr>
        <p:spPr>
          <a:xfrm rot="5400000">
            <a:off x="4487196" y="-4487199"/>
            <a:ext cx="169604"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11" name="Slide Number Placeholder 2"/>
          <p:cNvSpPr txBox="1">
            <a:spLocks/>
          </p:cNvSpPr>
          <p:nvPr userDrawn="1"/>
        </p:nvSpPr>
        <p:spPr>
          <a:xfrm>
            <a:off x="8852648" y="-527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900" dirty="0">
              <a:solidFill>
                <a:srgbClr val="FFFFFF"/>
              </a:solidFill>
              <a:latin typeface="HelveticaNeueLT Std Thin" pitchFamily="34" charset="0"/>
            </a:endParaRPr>
          </a:p>
        </p:txBody>
      </p:sp>
      <p:sp>
        <p:nvSpPr>
          <p:cNvPr id="5" name="Slide Number Placeholder 2"/>
          <p:cNvSpPr txBox="1">
            <a:spLocks/>
          </p:cNvSpPr>
          <p:nvPr userDrawn="1"/>
        </p:nvSpPr>
        <p:spPr>
          <a:xfrm>
            <a:off x="-76200" y="659777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a:solidFill>
                  <a:srgbClr val="FFFFFF"/>
                </a:solidFill>
                <a:latin typeface="HelveticaNeueLT Std Thin" pitchFamily="34" charset="0"/>
              </a:rPr>
              <a:pPr/>
              <a:t>‹N°›</a:t>
            </a:fld>
            <a:endParaRPr lang="en-US" sz="700" dirty="0">
              <a:solidFill>
                <a:srgbClr val="FFFFFF"/>
              </a:solidFill>
              <a:latin typeface="HelveticaNeueLT Std Thin" pitchFamily="34" charset="0"/>
            </a:endParaRPr>
          </a:p>
        </p:txBody>
      </p:sp>
      <p:sp>
        <p:nvSpPr>
          <p:cNvPr id="6" name="Rectangle 5"/>
          <p:cNvSpPr/>
          <p:nvPr userDrawn="1"/>
        </p:nvSpPr>
        <p:spPr>
          <a:xfrm>
            <a:off x="0" y="169605"/>
            <a:ext cx="9144000" cy="668839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518891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Blk background">
    <p:spTree>
      <p:nvGrpSpPr>
        <p:cNvPr id="1" name=""/>
        <p:cNvGrpSpPr/>
        <p:nvPr/>
      </p:nvGrpSpPr>
      <p:grpSpPr>
        <a:xfrm>
          <a:off x="0" y="0"/>
          <a:ext cx="0" cy="0"/>
          <a:chOff x="0" y="0"/>
          <a:chExt cx="0" cy="0"/>
        </a:xfrm>
      </p:grpSpPr>
      <p:sp>
        <p:nvSpPr>
          <p:cNvPr id="4" name="Rechteck 1"/>
          <p:cNvSpPr/>
          <p:nvPr userDrawn="1"/>
        </p:nvSpPr>
        <p:spPr>
          <a:xfrm rot="5400000">
            <a:off x="4487197" y="2201197"/>
            <a:ext cx="169604"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5" name="Slide Number Placeholder 2"/>
          <p:cNvSpPr txBox="1">
            <a:spLocks/>
          </p:cNvSpPr>
          <p:nvPr userDrawn="1"/>
        </p:nvSpPr>
        <p:spPr>
          <a:xfrm>
            <a:off x="8844809" y="6665189"/>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900" dirty="0">
              <a:solidFill>
                <a:srgbClr val="FFFFFF"/>
              </a:solidFill>
              <a:latin typeface="HelveticaNeueLT Std Thin" pitchFamily="34" charset="0"/>
            </a:endParaRPr>
          </a:p>
        </p:txBody>
      </p:sp>
      <p:sp>
        <p:nvSpPr>
          <p:cNvPr id="6" name="Rectangle 5"/>
          <p:cNvSpPr/>
          <p:nvPr userDrawn="1"/>
        </p:nvSpPr>
        <p:spPr>
          <a:xfrm>
            <a:off x="1" y="-1"/>
            <a:ext cx="9144000" cy="6688396"/>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6033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ster 2 Questions ?">
    <p:spTree>
      <p:nvGrpSpPr>
        <p:cNvPr id="1" name=""/>
        <p:cNvGrpSpPr/>
        <p:nvPr/>
      </p:nvGrpSpPr>
      <p:grpSpPr>
        <a:xfrm>
          <a:off x="0" y="0"/>
          <a:ext cx="0" cy="0"/>
          <a:chOff x="0" y="0"/>
          <a:chExt cx="0" cy="0"/>
        </a:xfrm>
      </p:grpSpPr>
      <p:sp>
        <p:nvSpPr>
          <p:cNvPr id="9" name="Rechteck 1"/>
          <p:cNvSpPr/>
          <p:nvPr userDrawn="1"/>
        </p:nvSpPr>
        <p:spPr>
          <a:xfrm>
            <a:off x="0" y="0"/>
            <a:ext cx="127200"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lide Number Placeholder 2"/>
          <p:cNvSpPr txBox="1">
            <a:spLocks/>
          </p:cNvSpPr>
          <p:nvPr userDrawn="1"/>
        </p:nvSpPr>
        <p:spPr>
          <a:xfrm>
            <a:off x="-62752" y="659777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a:solidFill>
                  <a:srgbClr val="FFFFFF"/>
                </a:solidFill>
                <a:latin typeface="HelveticaNeueLT Std Thin" pitchFamily="34" charset="0"/>
              </a:rPr>
              <a:pPr/>
              <a:t>‹N°›</a:t>
            </a:fld>
            <a:endParaRPr lang="en-US" sz="700" dirty="0">
              <a:solidFill>
                <a:srgbClr val="FFFFFF"/>
              </a:solidFill>
              <a:latin typeface="HelveticaNeueLT Std Thin" pitchFamily="34" charset="0"/>
            </a:endParaRPr>
          </a:p>
        </p:txBody>
      </p:sp>
      <p:pic>
        <p:nvPicPr>
          <p:cNvPr id="7" name="Picture 2" descr="T:\Powerpoints\shutterstock_12308724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27200" y="381000"/>
            <a:ext cx="62293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bwMode="auto">
          <a:xfrm>
            <a:off x="1657174" y="3898326"/>
            <a:ext cx="5939162" cy="1154483"/>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ctr"/>
            <a:r>
              <a:rPr lang="en-US" sz="7200" dirty="0" smtClean="0">
                <a:solidFill>
                  <a:srgbClr val="EE292F"/>
                </a:solidFill>
                <a:latin typeface="+mn-lt"/>
              </a:rPr>
              <a:t>Questions ?</a:t>
            </a:r>
          </a:p>
        </p:txBody>
      </p:sp>
    </p:spTree>
    <p:extLst>
      <p:ext uri="{BB962C8B-B14F-4D97-AF65-F5344CB8AC3E}">
        <p14:creationId xmlns:p14="http://schemas.microsoft.com/office/powerpoint/2010/main" val="11318879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ending slide">
    <p:spTree>
      <p:nvGrpSpPr>
        <p:cNvPr id="1" name=""/>
        <p:cNvGrpSpPr/>
        <p:nvPr/>
      </p:nvGrpSpPr>
      <p:grpSpPr>
        <a:xfrm>
          <a:off x="0" y="0"/>
          <a:ext cx="0" cy="0"/>
          <a:chOff x="0" y="0"/>
          <a:chExt cx="0" cy="0"/>
        </a:xfrm>
      </p:grpSpPr>
      <p:sp>
        <p:nvSpPr>
          <p:cNvPr id="5" name="Rechteck 1"/>
          <p:cNvSpPr/>
          <p:nvPr userDrawn="1"/>
        </p:nvSpPr>
        <p:spPr>
          <a:xfrm rot="5400000">
            <a:off x="4487197" y="2201197"/>
            <a:ext cx="169604"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6" name="Slide Number Placeholder 2"/>
          <p:cNvSpPr txBox="1">
            <a:spLocks/>
          </p:cNvSpPr>
          <p:nvPr userDrawn="1"/>
        </p:nvSpPr>
        <p:spPr>
          <a:xfrm>
            <a:off x="8859372" y="6674155"/>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900" dirty="0">
              <a:solidFill>
                <a:srgbClr val="FFFFFF"/>
              </a:solidFill>
              <a:latin typeface="HelveticaNeueLT Std Thin" pitchFamily="34" charset="0"/>
            </a:endParaRPr>
          </a:p>
        </p:txBody>
      </p:sp>
      <p:sp>
        <p:nvSpPr>
          <p:cNvPr id="7" name="TextBox 9"/>
          <p:cNvSpPr txBox="1"/>
          <p:nvPr userDrawn="1"/>
        </p:nvSpPr>
        <p:spPr bwMode="black">
          <a:xfrm>
            <a:off x="76201" y="6716903"/>
            <a:ext cx="1255157" cy="76944"/>
          </a:xfrm>
          <a:prstGeom prst="rect">
            <a:avLst/>
          </a:prstGeom>
          <a:noFill/>
        </p:spPr>
        <p:txBody>
          <a:bodyPr wrap="none" lIns="85730" tIns="0" rIns="0" bIns="0" rtlCol="0">
            <a:spAutoFit/>
          </a:bodyPr>
          <a:lstStyle/>
          <a:p>
            <a:pPr>
              <a:buClr>
                <a:srgbClr val="323232"/>
              </a:buClr>
              <a:buFont typeface="Arial" pitchFamily="34" charset="0"/>
              <a:buNone/>
            </a:pPr>
            <a:r>
              <a:rPr lang="en-US" sz="500" dirty="0" smtClean="0">
                <a:solidFill>
                  <a:srgbClr val="323232"/>
                </a:solidFill>
              </a:rPr>
              <a:t>Copyrights Sopra Banking Software 2015</a:t>
            </a:r>
          </a:p>
        </p:txBody>
      </p:sp>
      <p:grpSp>
        <p:nvGrpSpPr>
          <p:cNvPr id="9" name="Group 4"/>
          <p:cNvGrpSpPr>
            <a:grpSpLocks noChangeAspect="1"/>
          </p:cNvGrpSpPr>
          <p:nvPr userDrawn="1"/>
        </p:nvGrpSpPr>
        <p:grpSpPr bwMode="auto">
          <a:xfrm>
            <a:off x="2544763" y="3124200"/>
            <a:ext cx="4054475" cy="609600"/>
            <a:chOff x="1837" y="2436"/>
            <a:chExt cx="2554" cy="384"/>
          </a:xfrm>
        </p:grpSpPr>
        <p:sp>
          <p:nvSpPr>
            <p:cNvPr id="10"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2"/>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889920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gal disclaimer 2">
    <p:spTree>
      <p:nvGrpSpPr>
        <p:cNvPr id="1" name=""/>
        <p:cNvGrpSpPr/>
        <p:nvPr/>
      </p:nvGrpSpPr>
      <p:grpSpPr>
        <a:xfrm>
          <a:off x="0" y="0"/>
          <a:ext cx="0" cy="0"/>
          <a:chOff x="0" y="0"/>
          <a:chExt cx="0" cy="0"/>
        </a:xfrm>
      </p:grpSpPr>
      <p:sp>
        <p:nvSpPr>
          <p:cNvPr id="6" name="TextBox 5"/>
          <p:cNvSpPr txBox="1">
            <a:spLocks noChangeAspect="1"/>
          </p:cNvSpPr>
          <p:nvPr userDrawn="1"/>
        </p:nvSpPr>
        <p:spPr>
          <a:xfrm>
            <a:off x="533400" y="906971"/>
            <a:ext cx="4564374" cy="553998"/>
          </a:xfrm>
          <a:prstGeom prst="rect">
            <a:avLst/>
          </a:prstGeom>
          <a:noFill/>
        </p:spPr>
        <p:txBody>
          <a:bodyPr wrap="square" rtlCol="0" anchor="ctr" anchorCtr="0">
            <a:spAutoFit/>
          </a:bodyPr>
          <a:lstStyle/>
          <a:p>
            <a:r>
              <a:rPr lang="en-US" sz="3000" b="0" dirty="0" smtClean="0">
                <a:solidFill>
                  <a:srgbClr val="EE292F"/>
                </a:solidFill>
                <a:latin typeface="+mj-lt"/>
                <a:cs typeface="Calibri" pitchFamily="34" charset="0"/>
              </a:rPr>
              <a:t>Legal disclaimer</a:t>
            </a:r>
            <a:endParaRPr lang="en-US" sz="3000" b="0" dirty="0">
              <a:solidFill>
                <a:srgbClr val="EE292F"/>
              </a:solidFill>
              <a:latin typeface="+mj-lt"/>
              <a:cs typeface="Calibri" pitchFamily="34" charset="0"/>
            </a:endParaRPr>
          </a:p>
        </p:txBody>
      </p:sp>
      <p:sp>
        <p:nvSpPr>
          <p:cNvPr id="7" name="TextBox 6"/>
          <p:cNvSpPr txBox="1"/>
          <p:nvPr userDrawn="1"/>
        </p:nvSpPr>
        <p:spPr>
          <a:xfrm>
            <a:off x="539393" y="1441371"/>
            <a:ext cx="8268950" cy="2862322"/>
          </a:xfrm>
          <a:prstGeom prst="rect">
            <a:avLst/>
          </a:prstGeom>
          <a:noFill/>
        </p:spPr>
        <p:txBody>
          <a:bodyPr wrap="square" rtlCol="0">
            <a:spAutoFit/>
          </a:bodyPr>
          <a:lstStyle/>
          <a:p>
            <a:pPr algn="just"/>
            <a:r>
              <a:rPr lang="en-US" sz="1200" dirty="0" smtClean="0">
                <a:solidFill>
                  <a:srgbClr val="262626"/>
                </a:solidFill>
                <a:latin typeface="+mn-lt"/>
              </a:rPr>
              <a:t>The information contained herein relates to Sopra Banking Software information, products and services. While all reasonable attempts have been made to ensure accuracy, currency and reliability of the content, all information is provided "as is". There is no guarantee as to the completeness, accuracy, timeliness or the results obtained from the use of this information. No warranty of any kind is given, expressed or implied, including, but not limited to warranties of performance, merchantability and fitness for a particular purpose. In no event will Sopra Banking Software be liable to you or anyone else for any decision made or action taken in reliance on the information herein or for any consequential, special or similar damages, even if advised of the possibility of such damages. Sopra Banking Software does not accept any responsibility for any errors or omissions, or for the results obtained from the use of this information. Information obtained should not be used as a substitute for consultation with Sopra Banking Software. References and links are provided as a service. Sopra Banking Software is not endorsing any provider of products or services, nor does it accept responsibility for the quality of goods and services provided by third parties. The content is protected by copyright and trademark laws. Apart from fair dealing for the purposes of private study, research, criticism or review, as permitted under copyright law, no part may be reproduced or reused for any commercial purposes whatsoever without the prior written permission of the copyright owner. All trademarks, logos and other marks shown are the property of their respective owners.</a:t>
            </a:r>
          </a:p>
        </p:txBody>
      </p:sp>
      <p:sp>
        <p:nvSpPr>
          <p:cNvPr id="4" name="TextBox 3"/>
          <p:cNvSpPr txBox="1"/>
          <p:nvPr userDrawn="1"/>
        </p:nvSpPr>
        <p:spPr bwMode="auto">
          <a:xfrm>
            <a:off x="7090501" y="5531607"/>
            <a:ext cx="1717842" cy="554319"/>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r"/>
            <a:r>
              <a:rPr lang="en-US" sz="1100" dirty="0" smtClean="0">
                <a:solidFill>
                  <a:srgbClr val="FFFFFF">
                    <a:lumMod val="50000"/>
                  </a:srgbClr>
                </a:solidFill>
                <a:latin typeface="+mn-lt"/>
              </a:rPr>
              <a:t>T +33 (0)1 55 91 72 72</a:t>
            </a:r>
            <a:br>
              <a:rPr lang="en-US" sz="1100" dirty="0" smtClean="0">
                <a:solidFill>
                  <a:srgbClr val="FFFFFF">
                    <a:lumMod val="50000"/>
                  </a:srgbClr>
                </a:solidFill>
                <a:latin typeface="+mn-lt"/>
              </a:rPr>
            </a:br>
            <a:r>
              <a:rPr lang="en-US" sz="1100" dirty="0" smtClean="0">
                <a:solidFill>
                  <a:srgbClr val="FFFFFF">
                    <a:lumMod val="50000"/>
                  </a:srgbClr>
                </a:solidFill>
                <a:latin typeface="+mn-lt"/>
              </a:rPr>
              <a:t>F +33 (0)1 55 91 72 73</a:t>
            </a:r>
            <a:endParaRPr lang="en-US" altLang="fr-FR" sz="1100" dirty="0" smtClean="0">
              <a:solidFill>
                <a:srgbClr val="FFFFFF">
                  <a:lumMod val="50000"/>
                </a:srgbClr>
              </a:solidFill>
              <a:latin typeface="+mn-lt"/>
            </a:endParaRPr>
          </a:p>
          <a:p>
            <a:pPr algn="r">
              <a:defRPr/>
            </a:pPr>
            <a:r>
              <a:rPr lang="en-US" sz="1100" dirty="0" smtClean="0">
                <a:solidFill>
                  <a:srgbClr val="FFFFFF">
                    <a:lumMod val="50000"/>
                  </a:srgbClr>
                </a:solidFill>
                <a:latin typeface="+mn-lt"/>
              </a:rPr>
              <a:t>www.soprabanking.com</a:t>
            </a:r>
          </a:p>
        </p:txBody>
      </p:sp>
      <p:sp>
        <p:nvSpPr>
          <p:cNvPr id="2" name="TextBox 1"/>
          <p:cNvSpPr txBox="1"/>
          <p:nvPr userDrawn="1"/>
        </p:nvSpPr>
        <p:spPr bwMode="black">
          <a:xfrm>
            <a:off x="539393" y="5562601"/>
            <a:ext cx="2438400" cy="507831"/>
          </a:xfrm>
          <a:prstGeom prst="rect">
            <a:avLst/>
          </a:prstGeom>
          <a:noFill/>
        </p:spPr>
        <p:txBody>
          <a:bodyPr wrap="square" lIns="85730" tIns="0" rIns="0" bIns="0" rtlCol="0">
            <a:spAutoFit/>
          </a:bodyPr>
          <a:lstStyle/>
          <a:p>
            <a:pPr algn="l"/>
            <a:r>
              <a:rPr lang="en-US" sz="1100" dirty="0" smtClean="0">
                <a:solidFill>
                  <a:srgbClr val="262626"/>
                </a:solidFill>
                <a:latin typeface="+mn-lt"/>
              </a:rPr>
              <a:t>Tour Manhattan</a:t>
            </a:r>
          </a:p>
          <a:p>
            <a:pPr algn="l"/>
            <a:r>
              <a:rPr lang="en-US" sz="1100" dirty="0" smtClean="0">
                <a:solidFill>
                  <a:srgbClr val="262626"/>
                </a:solidFill>
                <a:latin typeface="+mn-lt"/>
              </a:rPr>
              <a:t>5, place de </a:t>
            </a:r>
            <a:r>
              <a:rPr lang="en-US" sz="1100" dirty="0" err="1" smtClean="0">
                <a:solidFill>
                  <a:srgbClr val="262626"/>
                </a:solidFill>
                <a:latin typeface="+mn-lt"/>
              </a:rPr>
              <a:t>l’Iris</a:t>
            </a:r>
            <a:r>
              <a:rPr lang="en-US" sz="1100" dirty="0" smtClean="0">
                <a:solidFill>
                  <a:srgbClr val="262626"/>
                </a:solidFill>
                <a:latin typeface="+mn-lt"/>
              </a:rPr>
              <a:t> – Courbevoie</a:t>
            </a:r>
          </a:p>
          <a:p>
            <a:pPr algn="l"/>
            <a:r>
              <a:rPr lang="en-US" sz="1100" dirty="0" smtClean="0">
                <a:solidFill>
                  <a:srgbClr val="262626"/>
                </a:solidFill>
                <a:latin typeface="+mn-lt"/>
              </a:rPr>
              <a:t>FR 92095 La </a:t>
            </a:r>
            <a:r>
              <a:rPr lang="en-US" sz="1100" dirty="0" err="1" smtClean="0">
                <a:solidFill>
                  <a:srgbClr val="262626"/>
                </a:solidFill>
                <a:latin typeface="+mn-lt"/>
              </a:rPr>
              <a:t>Défense</a:t>
            </a:r>
            <a:r>
              <a:rPr lang="en-US" sz="1100" dirty="0" smtClean="0">
                <a:solidFill>
                  <a:srgbClr val="262626"/>
                </a:solidFill>
                <a:latin typeface="+mn-lt"/>
              </a:rPr>
              <a:t> </a:t>
            </a:r>
            <a:r>
              <a:rPr lang="en-US" sz="1100" dirty="0" err="1" smtClean="0">
                <a:solidFill>
                  <a:srgbClr val="262626"/>
                </a:solidFill>
                <a:latin typeface="+mn-lt"/>
              </a:rPr>
              <a:t>Cedex</a:t>
            </a:r>
            <a:endParaRPr lang="en-US" sz="1100" dirty="0" smtClean="0">
              <a:solidFill>
                <a:srgbClr val="262626"/>
              </a:solidFill>
              <a:latin typeface="+mn-lt"/>
            </a:endParaRPr>
          </a:p>
        </p:txBody>
      </p:sp>
      <p:sp>
        <p:nvSpPr>
          <p:cNvPr id="11" name="Rechteck 1"/>
          <p:cNvSpPr/>
          <p:nvPr userDrawn="1"/>
        </p:nvSpPr>
        <p:spPr>
          <a:xfrm>
            <a:off x="0" y="0"/>
            <a:ext cx="127200"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a:solidFill>
                  <a:srgbClr val="FFFFFF"/>
                </a:solidFill>
                <a:latin typeface="HelveticaNeueLT Std Thin" pitchFamily="34" charset="0"/>
              </a:rPr>
              <a:pPr algn="ctr"/>
              <a:t>‹N°›</a:t>
            </a:fld>
            <a:endParaRPr lang="en-US" sz="600" dirty="0">
              <a:solidFill>
                <a:srgbClr val="FFFFFF"/>
              </a:solidFill>
              <a:latin typeface="HelveticaNeueLT Std Thin" pitchFamily="34" charset="0"/>
            </a:endParaRPr>
          </a:p>
        </p:txBody>
      </p:sp>
      <p:pic>
        <p:nvPicPr>
          <p:cNvPr id="9" name="Picture 8" descr="T:\AUTRE\Ressources\Sopra stuff\PAPETERIE_SOPRA BANKING_EN\SOPRASTERIA_soprabanking_CMJ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10200" y="355299"/>
            <a:ext cx="3344018" cy="49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9275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89622" y="476672"/>
            <a:ext cx="6840000" cy="631263"/>
          </a:xfrm>
          <a:prstGeom prst="rect">
            <a:avLst/>
          </a:prstGeom>
        </p:spPr>
        <p:txBody>
          <a:bodyPr>
            <a:spAutoFit/>
          </a:bodyPr>
          <a:lstStyle>
            <a:lvl1pPr>
              <a:defRPr sz="3600" b="0">
                <a:solidFill>
                  <a:srgbClr val="EE2930"/>
                </a:solidFill>
                <a:latin typeface="+mn-lt"/>
              </a:defRPr>
            </a:lvl1pPr>
          </a:lstStyle>
          <a:p>
            <a:r>
              <a:rPr lang="en-US" noProof="0" dirty="0" smtClean="0"/>
              <a:t>Click to edit Master title style</a:t>
            </a:r>
            <a:endParaRPr lang="en-US" noProof="0" dirty="0"/>
          </a:p>
        </p:txBody>
      </p:sp>
      <p:sp>
        <p:nvSpPr>
          <p:cNvPr id="5" name="Textplatzhalter 4"/>
          <p:cNvSpPr>
            <a:spLocks noGrp="1"/>
          </p:cNvSpPr>
          <p:nvPr>
            <p:ph type="body" sz="quarter" idx="11"/>
          </p:nvPr>
        </p:nvSpPr>
        <p:spPr>
          <a:xfrm>
            <a:off x="1591280" y="1960004"/>
            <a:ext cx="6869152" cy="1298817"/>
          </a:xfrm>
          <a:prstGeom prst="rect">
            <a:avLst/>
          </a:prstGeom>
        </p:spPr>
        <p:txBody>
          <a:bodyPr>
            <a:spAutoFit/>
          </a:bodyPr>
          <a:lstStyle>
            <a:lvl1pPr>
              <a:defRPr baseline="0">
                <a:latin typeface="+mn-lt"/>
              </a:defRPr>
            </a:lvl1pPr>
            <a:lvl2pPr>
              <a:defRPr baseline="0">
                <a:latin typeface="+mn-lt"/>
              </a:defRPr>
            </a:lvl2pPr>
            <a:lvl3pPr>
              <a:defRPr>
                <a:latin typeface="+mn-lt"/>
              </a:defRPr>
            </a:lvl3pPr>
            <a:lvl4pPr marL="538162" indent="0">
              <a:buNone/>
              <a:defRPr>
                <a:latin typeface="+mn-lt"/>
              </a:defRPr>
            </a:lvl4pPr>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p:txBody>
      </p:sp>
      <p:sp>
        <p:nvSpPr>
          <p:cNvPr id="7" name="Textplatzhalter 6"/>
          <p:cNvSpPr>
            <a:spLocks noGrp="1"/>
          </p:cNvSpPr>
          <p:nvPr>
            <p:ph type="body" sz="quarter" idx="12" hasCustomPrompt="1"/>
          </p:nvPr>
        </p:nvSpPr>
        <p:spPr>
          <a:xfrm>
            <a:off x="1589622" y="1113893"/>
            <a:ext cx="6840000" cy="409343"/>
          </a:xfrm>
          <a:prstGeom prst="rect">
            <a:avLst/>
          </a:prstGeom>
          <a:noFill/>
          <a:ln w="9525">
            <a:noFill/>
            <a:miter lim="800000"/>
            <a:headEnd/>
            <a:tailEnd/>
          </a:ln>
        </p:spPr>
        <p:txBody>
          <a:bodyPr vert="horz" wrap="square" lIns="92075" tIns="0" rIns="92075" bIns="0" numCol="1" anchor="t" anchorCtr="0" compatLnSpc="1">
            <a:prstTxWarp prst="textNoShape">
              <a:avLst/>
            </a:prstTxWarp>
            <a:spAutoFit/>
          </a:bodyPr>
          <a:lstStyle>
            <a:lvl1pPr>
              <a:lnSpc>
                <a:spcPct val="150000"/>
              </a:lnSpc>
              <a:defRPr lang="de-DE" sz="2800" b="0" kern="0" dirty="0" smtClean="0">
                <a:solidFill>
                  <a:schemeClr val="tx1">
                    <a:lumMod val="75000"/>
                    <a:lumOff val="25000"/>
                  </a:schemeClr>
                </a:solidFill>
                <a:latin typeface="+mn-lt"/>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en-US" noProof="0" dirty="0" smtClean="0"/>
              <a:t>Subtitle</a:t>
            </a:r>
          </a:p>
        </p:txBody>
      </p:sp>
      <p:sp>
        <p:nvSpPr>
          <p:cNvPr id="9" name="Text Placeholder 2"/>
          <p:cNvSpPr>
            <a:spLocks noGrp="1"/>
          </p:cNvSpPr>
          <p:nvPr>
            <p:ph type="body" sz="quarter" idx="13" hasCustomPrompt="1"/>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en-US" noProof="0" dirty="0" smtClean="0"/>
              <a:t>Click to edit title</a:t>
            </a:r>
            <a:endParaRPr lang="en-US" noProof="0" dirty="0"/>
          </a:p>
        </p:txBody>
      </p:sp>
    </p:spTree>
    <p:extLst>
      <p:ext uri="{BB962C8B-B14F-4D97-AF65-F5344CB8AC3E}">
        <p14:creationId xmlns:p14="http://schemas.microsoft.com/office/powerpoint/2010/main" val="330201809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2704382"/>
            <a:ext cx="5538157" cy="2859654"/>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6" name="Rectangle 957"/>
          <p:cNvSpPr>
            <a:spLocks noGrp="1" noChangeArrowheads="1"/>
          </p:cNvSpPr>
          <p:nvPr>
            <p:ph type="ctrTitle" sz="quarter" hasCustomPrompt="1"/>
          </p:nvPr>
        </p:nvSpPr>
        <p:spPr>
          <a:xfrm>
            <a:off x="511164" y="3557128"/>
            <a:ext cx="4515828" cy="1154162"/>
          </a:xfrm>
          <a:prstGeom prst="rect">
            <a:avLst/>
          </a:prstGeom>
        </p:spPr>
        <p:txBody>
          <a:bodyPr tIns="0" anchor="ctr" anchorCtr="0">
            <a:spAutoFit/>
          </a:bodyPr>
          <a:lstStyle>
            <a:lvl1pPr>
              <a:lnSpc>
                <a:spcPct val="90000"/>
              </a:lnSpc>
              <a:defRPr sz="4000" b="0" i="0" spc="100" baseline="0">
                <a:solidFill>
                  <a:schemeClr val="bg1"/>
                </a:solidFill>
                <a:latin typeface="Calibri Light" pitchFamily="34" charset="0"/>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41980791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589622" y="1702340"/>
            <a:ext cx="3265246" cy="639762"/>
          </a:xfrm>
          <a:prstGeom prst="rect">
            <a:avLst/>
          </a:prstGeom>
        </p:spPr>
        <p:txBody>
          <a:bodyPr anchor="b"/>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smtClean="0"/>
              <a:t>Modifiez les styles du texte du masque</a:t>
            </a:r>
          </a:p>
        </p:txBody>
      </p:sp>
      <p:sp>
        <p:nvSpPr>
          <p:cNvPr id="8" name="Content Placeholder 3"/>
          <p:cNvSpPr>
            <a:spLocks noGrp="1"/>
          </p:cNvSpPr>
          <p:nvPr>
            <p:ph sz="half" idx="2"/>
          </p:nvPr>
        </p:nvSpPr>
        <p:spPr>
          <a:xfrm>
            <a:off x="1589622" y="2342102"/>
            <a:ext cx="3265246" cy="1230914"/>
          </a:xfrm>
          <a:prstGeom prst="rect">
            <a:avLst/>
          </a:prstGeom>
        </p:spPr>
        <p:txBody>
          <a:bodyPr/>
          <a:lstStyle>
            <a:lvl1pPr>
              <a:defRPr sz="2000">
                <a:latin typeface="+mn-lt"/>
              </a:defRPr>
            </a:lvl1pPr>
            <a:lvl2pPr>
              <a:defRPr sz="1800">
                <a:latin typeface="+mn-lt"/>
              </a:defRPr>
            </a:lvl2pPr>
            <a:lvl3pPr>
              <a:defRPr sz="1600">
                <a:latin typeface="+mn-lt"/>
              </a:defRPr>
            </a:lvl3pPr>
            <a:lvl4pPr>
              <a:defRPr sz="1600"/>
            </a:lvl4pPr>
            <a:lvl5pPr>
              <a:defRPr sz="1600"/>
            </a:lvl5pPr>
            <a:lvl6pPr>
              <a:defRPr sz="1600"/>
            </a:lvl6pPr>
            <a:lvl7pPr>
              <a:defRPr sz="1600"/>
            </a:lvl7pPr>
            <a:lvl8pPr>
              <a:defRPr sz="1600"/>
            </a:lvl8pPr>
            <a:lvl9pPr>
              <a:defRPr sz="1600"/>
            </a:lvl9pPr>
          </a:lstStyle>
          <a:p>
            <a:pPr lvl="0"/>
            <a:r>
              <a:rPr lang="fr-FR" noProof="0" smtClean="0"/>
              <a:t>Modifiez les styles du texte du masque</a:t>
            </a:r>
          </a:p>
          <a:p>
            <a:pPr lvl="1"/>
            <a:r>
              <a:rPr lang="fr-FR" noProof="0" smtClean="0"/>
              <a:t>Deuxième niveau</a:t>
            </a:r>
          </a:p>
          <a:p>
            <a:pPr lvl="2"/>
            <a:r>
              <a:rPr lang="fr-FR" noProof="0" smtClean="0"/>
              <a:t>Troisième niveau</a:t>
            </a:r>
          </a:p>
        </p:txBody>
      </p:sp>
      <p:sp>
        <p:nvSpPr>
          <p:cNvPr id="9" name="Text Placeholder 4"/>
          <p:cNvSpPr>
            <a:spLocks noGrp="1"/>
          </p:cNvSpPr>
          <p:nvPr>
            <p:ph type="body" sz="quarter" idx="10"/>
          </p:nvPr>
        </p:nvSpPr>
        <p:spPr>
          <a:xfrm>
            <a:off x="5163094" y="1702340"/>
            <a:ext cx="3266528" cy="639762"/>
          </a:xfrm>
          <a:prstGeom prst="rect">
            <a:avLst/>
          </a:prstGeom>
        </p:spPr>
        <p:txBody>
          <a:bodyPr anchor="b"/>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smtClean="0"/>
              <a:t>Modifiez les styles du texte du masque</a:t>
            </a:r>
          </a:p>
        </p:txBody>
      </p:sp>
      <p:sp>
        <p:nvSpPr>
          <p:cNvPr id="10" name="Content Placeholder 5"/>
          <p:cNvSpPr>
            <a:spLocks noGrp="1"/>
          </p:cNvSpPr>
          <p:nvPr>
            <p:ph sz="quarter" idx="4"/>
          </p:nvPr>
        </p:nvSpPr>
        <p:spPr>
          <a:xfrm>
            <a:off x="5163094" y="2342102"/>
            <a:ext cx="3266528" cy="1230914"/>
          </a:xfrm>
          <a:prstGeom prst="rect">
            <a:avLst/>
          </a:prstGeom>
        </p:spPr>
        <p:txBody>
          <a:bodyPr/>
          <a:lstStyle>
            <a:lvl1pPr>
              <a:defRPr sz="2000">
                <a:latin typeface="+mn-lt"/>
              </a:defRPr>
            </a:lvl1pPr>
            <a:lvl2pPr>
              <a:defRPr sz="1800">
                <a:latin typeface="+mn-lt"/>
              </a:defRPr>
            </a:lvl2pPr>
            <a:lvl3pPr>
              <a:defRPr sz="1600">
                <a:latin typeface="+mn-lt"/>
              </a:defRPr>
            </a:lvl3pPr>
            <a:lvl4pPr>
              <a:defRPr sz="1600"/>
            </a:lvl4pPr>
            <a:lvl5pPr>
              <a:defRPr sz="1600"/>
            </a:lvl5pPr>
            <a:lvl6pPr>
              <a:defRPr sz="1600"/>
            </a:lvl6pPr>
            <a:lvl7pPr>
              <a:defRPr sz="1600"/>
            </a:lvl7pPr>
            <a:lvl8pPr>
              <a:defRPr sz="1600"/>
            </a:lvl8pPr>
            <a:lvl9pPr>
              <a:defRPr sz="1600"/>
            </a:lvl9pPr>
          </a:lstStyle>
          <a:p>
            <a:pPr lvl="0"/>
            <a:r>
              <a:rPr lang="fr-FR" noProof="0" smtClean="0"/>
              <a:t>Modifiez les styles du texte du masque</a:t>
            </a:r>
          </a:p>
          <a:p>
            <a:pPr lvl="1"/>
            <a:r>
              <a:rPr lang="fr-FR" noProof="0" smtClean="0"/>
              <a:t>Deuxième niveau</a:t>
            </a:r>
          </a:p>
          <a:p>
            <a:pPr lvl="2"/>
            <a:r>
              <a:rPr lang="fr-FR" noProof="0" smtClean="0"/>
              <a:t>Troisième niveau</a:t>
            </a:r>
          </a:p>
        </p:txBody>
      </p:sp>
      <p:sp>
        <p:nvSpPr>
          <p:cNvPr id="16" name="Text Placeholder 2"/>
          <p:cNvSpPr>
            <a:spLocks noGrp="1"/>
          </p:cNvSpPr>
          <p:nvPr>
            <p:ph type="body" sz="quarter" idx="13"/>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fr-FR" noProof="0" smtClean="0"/>
              <a:t>Modifiez les styles du texte du masque</a:t>
            </a:r>
          </a:p>
        </p:txBody>
      </p:sp>
      <p:sp>
        <p:nvSpPr>
          <p:cNvPr id="13" name="Titel 1"/>
          <p:cNvSpPr>
            <a:spLocks noGrp="1"/>
          </p:cNvSpPr>
          <p:nvPr>
            <p:ph type="title" hasCustomPrompt="1"/>
          </p:nvPr>
        </p:nvSpPr>
        <p:spPr>
          <a:xfrm>
            <a:off x="1589622" y="476672"/>
            <a:ext cx="6840000" cy="631263"/>
          </a:xfrm>
          <a:prstGeom prst="rect">
            <a:avLst/>
          </a:prstGeom>
        </p:spPr>
        <p:txBody>
          <a:bodyPr>
            <a:spAutoFit/>
          </a:bodyPr>
          <a:lstStyle>
            <a:lvl1pPr>
              <a:defRPr sz="3600" b="0">
                <a:solidFill>
                  <a:srgbClr val="EE2930"/>
                </a:solidFill>
                <a:latin typeface="+mn-lt"/>
              </a:defRPr>
            </a:lvl1pPr>
          </a:lstStyle>
          <a:p>
            <a:r>
              <a:rPr lang="en-US" noProof="0" dirty="0" smtClean="0"/>
              <a:t>Click to edit Master title style</a:t>
            </a:r>
            <a:endParaRPr lang="en-US" noProof="0" dirty="0"/>
          </a:p>
        </p:txBody>
      </p:sp>
      <p:sp>
        <p:nvSpPr>
          <p:cNvPr id="14" name="Textplatzhalter 6"/>
          <p:cNvSpPr>
            <a:spLocks noGrp="1"/>
          </p:cNvSpPr>
          <p:nvPr>
            <p:ph type="body" sz="quarter" idx="12" hasCustomPrompt="1"/>
          </p:nvPr>
        </p:nvSpPr>
        <p:spPr>
          <a:xfrm>
            <a:off x="1589622" y="1113893"/>
            <a:ext cx="6840000" cy="409343"/>
          </a:xfrm>
          <a:prstGeom prst="rect">
            <a:avLst/>
          </a:prstGeom>
          <a:noFill/>
          <a:ln w="9525">
            <a:noFill/>
            <a:miter lim="800000"/>
            <a:headEnd/>
            <a:tailEnd/>
          </a:ln>
        </p:spPr>
        <p:txBody>
          <a:bodyPr vert="horz" wrap="square" lIns="92075" tIns="0" rIns="92075" bIns="0" numCol="1" anchor="t" anchorCtr="0" compatLnSpc="1">
            <a:prstTxWarp prst="textNoShape">
              <a:avLst/>
            </a:prstTxWarp>
            <a:spAutoFit/>
          </a:bodyPr>
          <a:lstStyle>
            <a:lvl1pPr>
              <a:defRPr lang="de-DE" sz="2800" b="0" kern="0" dirty="0" smtClean="0">
                <a:solidFill>
                  <a:schemeClr val="tx1">
                    <a:lumMod val="75000"/>
                    <a:lumOff val="25000"/>
                  </a:schemeClr>
                </a:solidFill>
                <a:latin typeface="+mn-lt"/>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en-US" noProof="0" dirty="0" smtClean="0"/>
              <a:t>Subtitle</a:t>
            </a:r>
          </a:p>
        </p:txBody>
      </p:sp>
    </p:spTree>
    <p:extLst>
      <p:ext uri="{BB962C8B-B14F-4D97-AF65-F5344CB8AC3E}">
        <p14:creationId xmlns:p14="http://schemas.microsoft.com/office/powerpoint/2010/main" val="16213753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0"/>
            <a:ext cx="9144000" cy="6858000"/>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7" name="Rechteck 1"/>
          <p:cNvSpPr/>
          <p:nvPr userDrawn="1"/>
        </p:nvSpPr>
        <p:spPr>
          <a:xfrm rot="5400000">
            <a:off x="3948159" y="-1142206"/>
            <a:ext cx="1246094" cy="9142413"/>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957"/>
          <p:cNvSpPr>
            <a:spLocks noGrp="1" noChangeArrowheads="1"/>
          </p:cNvSpPr>
          <p:nvPr>
            <p:ph type="ctrTitle" sz="quarter" hasCustomPrompt="1"/>
          </p:nvPr>
        </p:nvSpPr>
        <p:spPr>
          <a:xfrm>
            <a:off x="539552" y="3128918"/>
            <a:ext cx="7200800" cy="600164"/>
          </a:xfrm>
          <a:prstGeom prst="rect">
            <a:avLst/>
          </a:prstGeom>
        </p:spPr>
        <p:txBody>
          <a:bodyPr wrap="square" tIns="0" anchor="ctr" anchorCtr="0">
            <a:spAutoFit/>
          </a:bodyPr>
          <a:lstStyle>
            <a:lvl1pPr>
              <a:lnSpc>
                <a:spcPct val="90000"/>
              </a:lnSpc>
              <a:defRPr sz="4000" b="0" i="0" spc="100" baseline="0">
                <a:solidFill>
                  <a:schemeClr val="bg1"/>
                </a:solidFill>
                <a:latin typeface="+mn-lt"/>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88548905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50" name="Group 49"/>
          <p:cNvGrpSpPr/>
          <p:nvPr userDrawn="1"/>
        </p:nvGrpSpPr>
        <p:grpSpPr>
          <a:xfrm>
            <a:off x="1331640" y="0"/>
            <a:ext cx="7910423" cy="6858001"/>
            <a:chOff x="1233576" y="0"/>
            <a:chExt cx="7910423" cy="6858001"/>
          </a:xfrm>
        </p:grpSpPr>
        <p:pic>
          <p:nvPicPr>
            <p:cNvPr id="48" name="Picture 2"/>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a:ext>
              </a:extLst>
            </a:blip>
            <a:srcRect/>
            <a:stretch/>
          </p:blipFill>
          <p:spPr bwMode="auto">
            <a:xfrm>
              <a:off x="1233576" y="1"/>
              <a:ext cx="791042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48"/>
            <p:cNvSpPr/>
            <p:nvPr userDrawn="1"/>
          </p:nvSpPr>
          <p:spPr>
            <a:xfrm>
              <a:off x="1233576" y="0"/>
              <a:ext cx="6650792" cy="68580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TextBox 9"/>
          <p:cNvSpPr txBox="1"/>
          <p:nvPr userDrawn="1"/>
        </p:nvSpPr>
        <p:spPr bwMode="black">
          <a:xfrm>
            <a:off x="1445431" y="6630970"/>
            <a:ext cx="1748882" cy="123111"/>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en-US" sz="800" noProof="0" dirty="0" smtClean="0">
                <a:solidFill>
                  <a:schemeClr val="tx2"/>
                </a:solidFill>
                <a:latin typeface="Calibri Light" pitchFamily="34" charset="0"/>
              </a:rPr>
              <a:t>Copyright Sopra Banking Software 2015</a:t>
            </a:r>
          </a:p>
        </p:txBody>
      </p:sp>
      <p:sp>
        <p:nvSpPr>
          <p:cNvPr id="8" name="TextBox 7"/>
          <p:cNvSpPr txBox="1"/>
          <p:nvPr userDrawn="1"/>
        </p:nvSpPr>
        <p:spPr bwMode="auto">
          <a:xfrm>
            <a:off x="1763688" y="332656"/>
            <a:ext cx="4680520" cy="1154483"/>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r>
              <a:rPr lang="en-US" sz="7200" noProof="0" dirty="0" smtClean="0">
                <a:solidFill>
                  <a:srgbClr val="EE2D2F"/>
                </a:solidFill>
                <a:latin typeface="+mn-lt"/>
              </a:rPr>
              <a:t>Agenda</a:t>
            </a:r>
          </a:p>
        </p:txBody>
      </p:sp>
    </p:spTree>
    <p:extLst>
      <p:ext uri="{BB962C8B-B14F-4D97-AF65-F5344CB8AC3E}">
        <p14:creationId xmlns:p14="http://schemas.microsoft.com/office/powerpoint/2010/main" val="2271264829"/>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Questions ?">
    <p:spTree>
      <p:nvGrpSpPr>
        <p:cNvPr id="1" name=""/>
        <p:cNvGrpSpPr/>
        <p:nvPr/>
      </p:nvGrpSpPr>
      <p:grpSpPr>
        <a:xfrm>
          <a:off x="0" y="0"/>
          <a:ext cx="0" cy="0"/>
          <a:chOff x="0" y="0"/>
          <a:chExt cx="0" cy="0"/>
        </a:xfrm>
      </p:grpSpPr>
      <p:pic>
        <p:nvPicPr>
          <p:cNvPr id="5" name="Picture 2" descr="T:\Powerpoints\shutterstock_12308724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6364"/>
          <a:stretch/>
        </p:blipFill>
        <p:spPr bwMode="auto">
          <a:xfrm flipH="1">
            <a:off x="1250107" y="381000"/>
            <a:ext cx="6229350" cy="3549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bwMode="auto">
          <a:xfrm>
            <a:off x="2953318" y="3930701"/>
            <a:ext cx="5003058" cy="1154483"/>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ctr"/>
            <a:r>
              <a:rPr lang="en-US" sz="7200" dirty="0" smtClean="0">
                <a:solidFill>
                  <a:srgbClr val="EE292F"/>
                </a:solidFill>
                <a:latin typeface="+mn-lt"/>
              </a:rPr>
              <a:t>Questions ?</a:t>
            </a:r>
          </a:p>
        </p:txBody>
      </p:sp>
    </p:spTree>
    <p:extLst>
      <p:ext uri="{BB962C8B-B14F-4D97-AF65-F5344CB8AC3E}">
        <p14:creationId xmlns:p14="http://schemas.microsoft.com/office/powerpoint/2010/main" val="20703556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2" name="Picture 2" descr="T:\Powerpoints\Thank you.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632" y="1052736"/>
            <a:ext cx="7831579" cy="454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8053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Rechteck 1"/>
          <p:cNvSpPr/>
          <p:nvPr userDrawn="1"/>
        </p:nvSpPr>
        <p:spPr>
          <a:xfrm>
            <a:off x="3183939" y="909010"/>
            <a:ext cx="5963562" cy="5963562"/>
          </a:xfrm>
          <a:prstGeom prst="rect">
            <a:avLst/>
          </a:prstGeom>
          <a:solidFill>
            <a:schemeClr val="accent1"/>
          </a:solidFill>
          <a:ln>
            <a:solidFill>
              <a:srgbClr val="ED2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tangle 958"/>
          <p:cNvSpPr>
            <a:spLocks noGrp="1" noChangeArrowheads="1"/>
          </p:cNvSpPr>
          <p:nvPr>
            <p:ph type="subTitle" sz="quarter" idx="1" hasCustomPrompt="1"/>
          </p:nvPr>
        </p:nvSpPr>
        <p:spPr>
          <a:xfrm>
            <a:off x="3523384" y="6093296"/>
            <a:ext cx="4955852" cy="251159"/>
          </a:xfrm>
          <a:prstGeom prst="rect">
            <a:avLst/>
          </a:prstGeom>
        </p:spPr>
        <p:txBody>
          <a:bodyPr/>
          <a:lstStyle>
            <a:lvl1pPr marL="0" indent="0">
              <a:buFont typeface="Wingdings" pitchFamily="2" charset="2"/>
              <a:buNone/>
              <a:defRPr sz="1400" b="0">
                <a:solidFill>
                  <a:schemeClr val="bg1"/>
                </a:solidFill>
                <a:latin typeface="Calibri" pitchFamily="34" charset="0"/>
                <a:cs typeface="Calibri" pitchFamily="34" charset="0"/>
              </a:defRPr>
            </a:lvl1pPr>
          </a:lstStyle>
          <a:p>
            <a:r>
              <a:rPr lang="en-GB" noProof="0" dirty="0" smtClean="0"/>
              <a:t>Date</a:t>
            </a:r>
            <a:endParaRPr lang="en-GB" noProof="0" dirty="0"/>
          </a:p>
        </p:txBody>
      </p:sp>
      <p:sp>
        <p:nvSpPr>
          <p:cNvPr id="3" name="Text Placeholder 3"/>
          <p:cNvSpPr>
            <a:spLocks noGrp="1"/>
          </p:cNvSpPr>
          <p:nvPr>
            <p:ph type="body" sz="quarter" idx="10" hasCustomPrompt="1"/>
          </p:nvPr>
        </p:nvSpPr>
        <p:spPr>
          <a:xfrm>
            <a:off x="3529434" y="5480403"/>
            <a:ext cx="4824412" cy="397353"/>
          </a:xfrm>
          <a:prstGeom prst="rect">
            <a:avLst/>
          </a:prstGeom>
        </p:spPr>
        <p:txBody>
          <a:bodyPr/>
          <a:lstStyle>
            <a:lvl1pPr>
              <a:defRPr>
                <a:solidFill>
                  <a:schemeClr val="bg1"/>
                </a:solidFill>
                <a:latin typeface="Calibri Light" pitchFamily="34" charset="0"/>
              </a:defRPr>
            </a:lvl1pPr>
          </a:lstStyle>
          <a:p>
            <a:pPr lvl="0"/>
            <a:r>
              <a:rPr lang="en-US" dirty="0" smtClean="0"/>
              <a:t>Speaker name</a:t>
            </a:r>
            <a:endParaRPr lang="fr-FR" dirty="0"/>
          </a:p>
        </p:txBody>
      </p:sp>
      <p:sp>
        <p:nvSpPr>
          <p:cNvPr id="5" name="Rectangle 957"/>
          <p:cNvSpPr>
            <a:spLocks noGrp="1" noChangeArrowheads="1"/>
          </p:cNvSpPr>
          <p:nvPr>
            <p:ph type="ctrTitle" sz="quarter" hasCustomPrompt="1"/>
          </p:nvPr>
        </p:nvSpPr>
        <p:spPr>
          <a:xfrm>
            <a:off x="3504580" y="3967515"/>
            <a:ext cx="4955852" cy="1371600"/>
          </a:xfrm>
          <a:prstGeom prst="rect">
            <a:avLst/>
          </a:prstGeom>
        </p:spPr>
        <p:txBody>
          <a:bodyPr anchor="t" anchorCtr="0">
            <a:normAutofit/>
          </a:bodyPr>
          <a:lstStyle>
            <a:lvl1pPr>
              <a:lnSpc>
                <a:spcPct val="90000"/>
              </a:lnSpc>
              <a:defRPr sz="4000" b="0" i="0" spc="100" baseline="0">
                <a:solidFill>
                  <a:schemeClr val="bg1"/>
                </a:solidFill>
                <a:latin typeface="Calibri" pitchFamily="34" charset="0"/>
                <a:cs typeface="Calibri" pitchFamily="34" charset="0"/>
              </a:defRPr>
            </a:lvl1pPr>
          </a:lstStyle>
          <a:p>
            <a:pPr lvl="0"/>
            <a:r>
              <a:rPr lang="en-GB" noProof="0" dirty="0" smtClean="0"/>
              <a:t>Click to edit Master title style</a:t>
            </a:r>
          </a:p>
        </p:txBody>
      </p:sp>
      <p:grpSp>
        <p:nvGrpSpPr>
          <p:cNvPr id="6" name="Group 5"/>
          <p:cNvGrpSpPr/>
          <p:nvPr userDrawn="1"/>
        </p:nvGrpSpPr>
        <p:grpSpPr>
          <a:xfrm>
            <a:off x="2300050" y="500569"/>
            <a:ext cx="4358800" cy="3086305"/>
            <a:chOff x="1379980" y="5751158"/>
            <a:chExt cx="662420" cy="469035"/>
          </a:xfrm>
        </p:grpSpPr>
        <p:sp>
          <p:nvSpPr>
            <p:cNvPr id="7" name="Freeform 6"/>
            <p:cNvSpPr>
              <a:spLocks/>
            </p:cNvSpPr>
            <p:nvPr/>
          </p:nvSpPr>
          <p:spPr bwMode="auto">
            <a:xfrm>
              <a:off x="1850457" y="5971965"/>
              <a:ext cx="191943" cy="209261"/>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423276" y="6029693"/>
              <a:ext cx="437284" cy="190500"/>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379980" y="5791567"/>
              <a:ext cx="190500" cy="209261"/>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560378" y="5751158"/>
              <a:ext cx="437284" cy="19194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userDrawn="1"/>
        </p:nvGrpSpPr>
        <p:grpSpPr bwMode="auto">
          <a:xfrm>
            <a:off x="198900" y="977919"/>
            <a:ext cx="2769260" cy="416365"/>
            <a:chOff x="1837" y="2436"/>
            <a:chExt cx="2554" cy="384"/>
          </a:xfrm>
        </p:grpSpPr>
        <p:sp>
          <p:nvSpPr>
            <p:cNvPr id="12"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499255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50" name="Group 49"/>
          <p:cNvGrpSpPr/>
          <p:nvPr userDrawn="1"/>
        </p:nvGrpSpPr>
        <p:grpSpPr>
          <a:xfrm>
            <a:off x="1331640" y="0"/>
            <a:ext cx="7910423" cy="6858001"/>
            <a:chOff x="1233576" y="0"/>
            <a:chExt cx="7910423" cy="6858001"/>
          </a:xfrm>
        </p:grpSpPr>
        <p:pic>
          <p:nvPicPr>
            <p:cNvPr id="48" name="Picture 2"/>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a:ext>
              </a:extLst>
            </a:blip>
            <a:srcRect/>
            <a:stretch/>
          </p:blipFill>
          <p:spPr bwMode="auto">
            <a:xfrm>
              <a:off x="1233576" y="1"/>
              <a:ext cx="791042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48"/>
            <p:cNvSpPr/>
            <p:nvPr userDrawn="1"/>
          </p:nvSpPr>
          <p:spPr>
            <a:xfrm>
              <a:off x="1233576" y="0"/>
              <a:ext cx="6650792" cy="68580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TextBox 9"/>
          <p:cNvSpPr txBox="1"/>
          <p:nvPr userDrawn="1"/>
        </p:nvSpPr>
        <p:spPr bwMode="black">
          <a:xfrm>
            <a:off x="1445431" y="6630970"/>
            <a:ext cx="1748882" cy="123111"/>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en-US" sz="800" noProof="0" dirty="0" smtClean="0">
                <a:solidFill>
                  <a:schemeClr val="tx2"/>
                </a:solidFill>
                <a:latin typeface="Calibri Light" pitchFamily="34" charset="0"/>
              </a:rPr>
              <a:t>Copyright Sopra Banking Software 2015</a:t>
            </a:r>
          </a:p>
        </p:txBody>
      </p:sp>
      <p:sp>
        <p:nvSpPr>
          <p:cNvPr id="8" name="TextBox 7"/>
          <p:cNvSpPr txBox="1"/>
          <p:nvPr userDrawn="1"/>
        </p:nvSpPr>
        <p:spPr bwMode="auto">
          <a:xfrm>
            <a:off x="1763688" y="332656"/>
            <a:ext cx="4680520" cy="1154483"/>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r>
              <a:rPr lang="en-US" sz="7200" noProof="0" dirty="0" smtClean="0">
                <a:solidFill>
                  <a:srgbClr val="EE2D2F"/>
                </a:solidFill>
                <a:latin typeface="+mn-lt"/>
              </a:rPr>
              <a:t>Agenda</a:t>
            </a:r>
          </a:p>
        </p:txBody>
      </p:sp>
    </p:spTree>
    <p:extLst>
      <p:ext uri="{BB962C8B-B14F-4D97-AF65-F5344CB8AC3E}">
        <p14:creationId xmlns:p14="http://schemas.microsoft.com/office/powerpoint/2010/main" val="227126482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Section Break">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2704382"/>
            <a:ext cx="5538157" cy="2859654"/>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6" name="Rectangle 957"/>
          <p:cNvSpPr>
            <a:spLocks noGrp="1" noChangeArrowheads="1"/>
          </p:cNvSpPr>
          <p:nvPr>
            <p:ph type="ctrTitle" sz="quarter" hasCustomPrompt="1"/>
          </p:nvPr>
        </p:nvSpPr>
        <p:spPr>
          <a:xfrm>
            <a:off x="511164" y="3557128"/>
            <a:ext cx="4515828" cy="1154162"/>
          </a:xfrm>
          <a:prstGeom prst="rect">
            <a:avLst/>
          </a:prstGeom>
        </p:spPr>
        <p:txBody>
          <a:bodyPr tIns="0" anchor="ctr" anchorCtr="0">
            <a:spAutoFit/>
          </a:bodyPr>
          <a:lstStyle>
            <a:lvl1pPr>
              <a:lnSpc>
                <a:spcPct val="90000"/>
              </a:lnSpc>
              <a:defRPr sz="4000" b="0" i="0" spc="100" baseline="0">
                <a:solidFill>
                  <a:schemeClr val="bg1"/>
                </a:solidFill>
                <a:latin typeface="+mn-lt"/>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183921572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graph">
    <p:spTree>
      <p:nvGrpSpPr>
        <p:cNvPr id="1" name=""/>
        <p:cNvGrpSpPr/>
        <p:nvPr/>
      </p:nvGrpSpPr>
      <p:grpSpPr>
        <a:xfrm>
          <a:off x="0" y="0"/>
          <a:ext cx="0" cy="0"/>
          <a:chOff x="0" y="0"/>
          <a:chExt cx="0" cy="0"/>
        </a:xfrm>
      </p:grpSpPr>
      <p:sp>
        <p:nvSpPr>
          <p:cNvPr id="3" name="Rectangle 550"/>
          <p:cNvSpPr>
            <a:spLocks noGrp="1" noChangeArrowheads="1"/>
          </p:cNvSpPr>
          <p:nvPr>
            <p:ph type="title"/>
          </p:nvPr>
        </p:nvSpPr>
        <p:spPr bwMode="auto">
          <a:xfrm>
            <a:off x="395536" y="232073"/>
            <a:ext cx="4968552" cy="455830"/>
          </a:xfrm>
          <a:prstGeom prst="rect">
            <a:avLst/>
          </a:prstGeom>
          <a:noFill/>
          <a:ln w="9525">
            <a:noFill/>
            <a:miter lim="800000"/>
            <a:headEnd/>
            <a:tailEnd/>
          </a:ln>
        </p:spPr>
        <p:txBody>
          <a:bodyPr vert="horz" wrap="square" lIns="92075" tIns="46038" rIns="92075" bIns="0" numCol="1" anchor="t" anchorCtr="0" compatLnSpc="1">
            <a:prstTxWarp prst="textNoShape">
              <a:avLst/>
            </a:prstTxWarp>
            <a:spAutoFit/>
          </a:bodyPr>
          <a:lstStyle>
            <a:lvl1pPr>
              <a:defRPr sz="2800">
                <a:latin typeface="+mj-lt"/>
              </a:defRPr>
            </a:lvl1pPr>
          </a:lstStyle>
          <a:p>
            <a:pPr lvl="0"/>
            <a:r>
              <a:rPr lang="en-US" noProof="0" dirty="0" smtClean="0"/>
              <a:t>Click to edit Master title style</a:t>
            </a:r>
          </a:p>
        </p:txBody>
      </p:sp>
      <p:sp>
        <p:nvSpPr>
          <p:cNvPr id="4" name="Text Placeholder 2"/>
          <p:cNvSpPr>
            <a:spLocks noGrp="1"/>
          </p:cNvSpPr>
          <p:nvPr>
            <p:ph type="body" sz="quarter" idx="13"/>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en-US" noProof="0" dirty="0" smtClean="0"/>
              <a:t>Click to edit Master text</a:t>
            </a:r>
            <a:endParaRPr lang="en-US" noProof="0" dirty="0"/>
          </a:p>
        </p:txBody>
      </p:sp>
    </p:spTree>
    <p:extLst>
      <p:ext uri="{BB962C8B-B14F-4D97-AF65-F5344CB8AC3E}">
        <p14:creationId xmlns:p14="http://schemas.microsoft.com/office/powerpoint/2010/main" val="224781386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Rechteck 1"/>
          <p:cNvSpPr/>
          <p:nvPr userDrawn="1"/>
        </p:nvSpPr>
        <p:spPr>
          <a:xfrm>
            <a:off x="3183939" y="909010"/>
            <a:ext cx="5963562" cy="5963562"/>
          </a:xfrm>
          <a:prstGeom prst="rect">
            <a:avLst/>
          </a:prstGeom>
          <a:solidFill>
            <a:schemeClr val="accent1"/>
          </a:solidFill>
          <a:ln>
            <a:solidFill>
              <a:srgbClr val="ED2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tangle 958"/>
          <p:cNvSpPr>
            <a:spLocks noGrp="1" noChangeArrowheads="1"/>
          </p:cNvSpPr>
          <p:nvPr>
            <p:ph type="subTitle" sz="quarter" idx="1" hasCustomPrompt="1"/>
          </p:nvPr>
        </p:nvSpPr>
        <p:spPr>
          <a:xfrm>
            <a:off x="3523384" y="6093296"/>
            <a:ext cx="4955852" cy="251159"/>
          </a:xfrm>
          <a:prstGeom prst="rect">
            <a:avLst/>
          </a:prstGeom>
        </p:spPr>
        <p:txBody>
          <a:bodyPr/>
          <a:lstStyle>
            <a:lvl1pPr marL="0" indent="0">
              <a:buFont typeface="Wingdings" pitchFamily="2" charset="2"/>
              <a:buNone/>
              <a:defRPr sz="1400" b="0">
                <a:solidFill>
                  <a:schemeClr val="bg1"/>
                </a:solidFill>
                <a:latin typeface="Calibri" pitchFamily="34" charset="0"/>
                <a:cs typeface="Calibri" pitchFamily="34" charset="0"/>
              </a:defRPr>
            </a:lvl1pPr>
          </a:lstStyle>
          <a:p>
            <a:r>
              <a:rPr lang="en-GB" noProof="0" dirty="0" smtClean="0"/>
              <a:t>Date</a:t>
            </a:r>
            <a:endParaRPr lang="en-GB" noProof="0" dirty="0"/>
          </a:p>
        </p:txBody>
      </p:sp>
      <p:sp>
        <p:nvSpPr>
          <p:cNvPr id="3" name="Text Placeholder 3"/>
          <p:cNvSpPr>
            <a:spLocks noGrp="1"/>
          </p:cNvSpPr>
          <p:nvPr>
            <p:ph type="body" sz="quarter" idx="10" hasCustomPrompt="1"/>
          </p:nvPr>
        </p:nvSpPr>
        <p:spPr>
          <a:xfrm>
            <a:off x="3529434" y="5480403"/>
            <a:ext cx="4824412" cy="397353"/>
          </a:xfrm>
          <a:prstGeom prst="rect">
            <a:avLst/>
          </a:prstGeom>
        </p:spPr>
        <p:txBody>
          <a:bodyPr/>
          <a:lstStyle>
            <a:lvl1pPr>
              <a:defRPr>
                <a:solidFill>
                  <a:schemeClr val="bg1"/>
                </a:solidFill>
                <a:latin typeface="Calibri Light" pitchFamily="34" charset="0"/>
              </a:defRPr>
            </a:lvl1pPr>
          </a:lstStyle>
          <a:p>
            <a:pPr lvl="0"/>
            <a:r>
              <a:rPr lang="en-US" dirty="0" smtClean="0"/>
              <a:t>Speaker name</a:t>
            </a:r>
            <a:endParaRPr lang="fr-FR" dirty="0"/>
          </a:p>
        </p:txBody>
      </p:sp>
      <p:sp>
        <p:nvSpPr>
          <p:cNvPr id="5" name="Rectangle 957"/>
          <p:cNvSpPr>
            <a:spLocks noGrp="1" noChangeArrowheads="1"/>
          </p:cNvSpPr>
          <p:nvPr>
            <p:ph type="ctrTitle" sz="quarter" hasCustomPrompt="1"/>
          </p:nvPr>
        </p:nvSpPr>
        <p:spPr>
          <a:xfrm>
            <a:off x="3504580" y="3967515"/>
            <a:ext cx="4955852" cy="1371600"/>
          </a:xfrm>
          <a:prstGeom prst="rect">
            <a:avLst/>
          </a:prstGeom>
        </p:spPr>
        <p:txBody>
          <a:bodyPr anchor="t" anchorCtr="0">
            <a:normAutofit/>
          </a:bodyPr>
          <a:lstStyle>
            <a:lvl1pPr>
              <a:lnSpc>
                <a:spcPct val="90000"/>
              </a:lnSpc>
              <a:defRPr sz="4000" b="0" i="0" spc="100" baseline="0">
                <a:solidFill>
                  <a:schemeClr val="bg1"/>
                </a:solidFill>
                <a:latin typeface="Calibri" pitchFamily="34" charset="0"/>
                <a:cs typeface="Calibri" pitchFamily="34" charset="0"/>
              </a:defRPr>
            </a:lvl1pPr>
          </a:lstStyle>
          <a:p>
            <a:pPr lvl="0"/>
            <a:r>
              <a:rPr lang="en-GB" noProof="0" dirty="0" smtClean="0"/>
              <a:t>Click to edit Master title style</a:t>
            </a:r>
          </a:p>
        </p:txBody>
      </p:sp>
      <p:grpSp>
        <p:nvGrpSpPr>
          <p:cNvPr id="6" name="Group 5"/>
          <p:cNvGrpSpPr/>
          <p:nvPr userDrawn="1"/>
        </p:nvGrpSpPr>
        <p:grpSpPr>
          <a:xfrm>
            <a:off x="2300050" y="500569"/>
            <a:ext cx="4358800" cy="3086305"/>
            <a:chOff x="1379980" y="5751158"/>
            <a:chExt cx="662420" cy="469035"/>
          </a:xfrm>
        </p:grpSpPr>
        <p:sp>
          <p:nvSpPr>
            <p:cNvPr id="7" name="Freeform 6"/>
            <p:cNvSpPr>
              <a:spLocks/>
            </p:cNvSpPr>
            <p:nvPr/>
          </p:nvSpPr>
          <p:spPr bwMode="auto">
            <a:xfrm>
              <a:off x="1850457" y="5971965"/>
              <a:ext cx="191943" cy="209261"/>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423276" y="6029693"/>
              <a:ext cx="437284" cy="190500"/>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379980" y="5791567"/>
              <a:ext cx="190500" cy="209261"/>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560378" y="5751158"/>
              <a:ext cx="437284" cy="19194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userDrawn="1"/>
        </p:nvGrpSpPr>
        <p:grpSpPr bwMode="auto">
          <a:xfrm>
            <a:off x="198900" y="977919"/>
            <a:ext cx="2769260" cy="416365"/>
            <a:chOff x="1837" y="2436"/>
            <a:chExt cx="2554" cy="384"/>
          </a:xfrm>
        </p:grpSpPr>
        <p:sp>
          <p:nvSpPr>
            <p:cNvPr id="12"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499255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89622" y="476672"/>
            <a:ext cx="6840000" cy="631263"/>
          </a:xfrm>
          <a:prstGeom prst="rect">
            <a:avLst/>
          </a:prstGeom>
        </p:spPr>
        <p:txBody>
          <a:bodyPr>
            <a:spAutoFit/>
          </a:bodyPr>
          <a:lstStyle>
            <a:lvl1pPr>
              <a:defRPr sz="3600" b="0">
                <a:solidFill>
                  <a:srgbClr val="EE2930"/>
                </a:solidFill>
                <a:latin typeface="+mn-lt"/>
              </a:defRPr>
            </a:lvl1pPr>
          </a:lstStyle>
          <a:p>
            <a:r>
              <a:rPr lang="en-US" noProof="0" dirty="0" smtClean="0"/>
              <a:t>Click to edit Master title style</a:t>
            </a:r>
            <a:endParaRPr lang="en-US" noProof="0" dirty="0"/>
          </a:p>
        </p:txBody>
      </p:sp>
      <p:sp>
        <p:nvSpPr>
          <p:cNvPr id="5" name="Textplatzhalter 4"/>
          <p:cNvSpPr>
            <a:spLocks noGrp="1"/>
          </p:cNvSpPr>
          <p:nvPr>
            <p:ph type="body" sz="quarter" idx="11"/>
          </p:nvPr>
        </p:nvSpPr>
        <p:spPr>
          <a:xfrm>
            <a:off x="1591280" y="1960004"/>
            <a:ext cx="6869152" cy="1298817"/>
          </a:xfrm>
          <a:prstGeom prst="rect">
            <a:avLst/>
          </a:prstGeom>
        </p:spPr>
        <p:txBody>
          <a:bodyPr>
            <a:spAutoFit/>
          </a:bodyPr>
          <a:lstStyle>
            <a:lvl1pPr>
              <a:defRPr baseline="0">
                <a:latin typeface="+mn-lt"/>
              </a:defRPr>
            </a:lvl1pPr>
            <a:lvl2pPr>
              <a:defRPr baseline="0">
                <a:latin typeface="+mn-lt"/>
              </a:defRPr>
            </a:lvl2pPr>
            <a:lvl3pPr>
              <a:defRPr>
                <a:latin typeface="+mn-lt"/>
              </a:defRPr>
            </a:lvl3pPr>
            <a:lvl4pPr marL="538162" indent="0">
              <a:buNone/>
              <a:defRPr>
                <a:latin typeface="+mn-lt"/>
              </a:defRPr>
            </a:lvl4pPr>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p:txBody>
      </p:sp>
      <p:sp>
        <p:nvSpPr>
          <p:cNvPr id="7" name="Textplatzhalter 6"/>
          <p:cNvSpPr>
            <a:spLocks noGrp="1"/>
          </p:cNvSpPr>
          <p:nvPr>
            <p:ph type="body" sz="quarter" idx="12" hasCustomPrompt="1"/>
          </p:nvPr>
        </p:nvSpPr>
        <p:spPr>
          <a:xfrm>
            <a:off x="1589622" y="1113893"/>
            <a:ext cx="6840000" cy="409343"/>
          </a:xfrm>
          <a:prstGeom prst="rect">
            <a:avLst/>
          </a:prstGeom>
          <a:noFill/>
          <a:ln w="9525">
            <a:noFill/>
            <a:miter lim="800000"/>
            <a:headEnd/>
            <a:tailEnd/>
          </a:ln>
        </p:spPr>
        <p:txBody>
          <a:bodyPr vert="horz" wrap="square" lIns="92075" tIns="0" rIns="92075" bIns="0" numCol="1" anchor="t" anchorCtr="0" compatLnSpc="1">
            <a:prstTxWarp prst="textNoShape">
              <a:avLst/>
            </a:prstTxWarp>
            <a:spAutoFit/>
          </a:bodyPr>
          <a:lstStyle>
            <a:lvl1pPr>
              <a:lnSpc>
                <a:spcPct val="150000"/>
              </a:lnSpc>
              <a:defRPr lang="de-DE" sz="2800" b="0" kern="0" dirty="0" smtClean="0">
                <a:solidFill>
                  <a:schemeClr val="tx1">
                    <a:lumMod val="75000"/>
                    <a:lumOff val="25000"/>
                  </a:schemeClr>
                </a:solidFill>
                <a:latin typeface="+mn-lt"/>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en-US" noProof="0" dirty="0" smtClean="0"/>
              <a:t>Subtitle</a:t>
            </a:r>
          </a:p>
        </p:txBody>
      </p:sp>
      <p:sp>
        <p:nvSpPr>
          <p:cNvPr id="9" name="Text Placeholder 2"/>
          <p:cNvSpPr>
            <a:spLocks noGrp="1"/>
          </p:cNvSpPr>
          <p:nvPr>
            <p:ph type="body" sz="quarter" idx="13" hasCustomPrompt="1"/>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en-US" noProof="0" dirty="0" smtClean="0"/>
              <a:t>Click to edit title</a:t>
            </a:r>
            <a:endParaRPr lang="en-US" noProof="0" dirty="0"/>
          </a:p>
        </p:txBody>
      </p:sp>
    </p:spTree>
    <p:extLst>
      <p:ext uri="{BB962C8B-B14F-4D97-AF65-F5344CB8AC3E}">
        <p14:creationId xmlns:p14="http://schemas.microsoft.com/office/powerpoint/2010/main" val="330201809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2704382"/>
            <a:ext cx="5538157" cy="2859654"/>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6" name="Rectangle 957"/>
          <p:cNvSpPr>
            <a:spLocks noGrp="1" noChangeArrowheads="1"/>
          </p:cNvSpPr>
          <p:nvPr>
            <p:ph type="ctrTitle" sz="quarter" hasCustomPrompt="1"/>
          </p:nvPr>
        </p:nvSpPr>
        <p:spPr>
          <a:xfrm>
            <a:off x="511164" y="3557128"/>
            <a:ext cx="4515828" cy="1154162"/>
          </a:xfrm>
          <a:prstGeom prst="rect">
            <a:avLst/>
          </a:prstGeom>
        </p:spPr>
        <p:txBody>
          <a:bodyPr tIns="0" anchor="ctr" anchorCtr="0">
            <a:spAutoFit/>
          </a:bodyPr>
          <a:lstStyle>
            <a:lvl1pPr>
              <a:lnSpc>
                <a:spcPct val="90000"/>
              </a:lnSpc>
              <a:defRPr sz="4000" b="0" i="0" spc="100" baseline="0">
                <a:solidFill>
                  <a:schemeClr val="bg1"/>
                </a:solidFill>
                <a:latin typeface="Calibri Light" pitchFamily="34" charset="0"/>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419807918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589622" y="1702340"/>
            <a:ext cx="3265246" cy="639762"/>
          </a:xfrm>
          <a:prstGeom prst="rect">
            <a:avLst/>
          </a:prstGeom>
        </p:spPr>
        <p:txBody>
          <a:bodyPr anchor="b"/>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smtClean="0"/>
              <a:t>Modifiez les styles du texte du masque</a:t>
            </a:r>
          </a:p>
        </p:txBody>
      </p:sp>
      <p:sp>
        <p:nvSpPr>
          <p:cNvPr id="8" name="Content Placeholder 3"/>
          <p:cNvSpPr>
            <a:spLocks noGrp="1"/>
          </p:cNvSpPr>
          <p:nvPr>
            <p:ph sz="half" idx="2"/>
          </p:nvPr>
        </p:nvSpPr>
        <p:spPr>
          <a:xfrm>
            <a:off x="1589622" y="2342102"/>
            <a:ext cx="3265246" cy="1230914"/>
          </a:xfrm>
          <a:prstGeom prst="rect">
            <a:avLst/>
          </a:prstGeom>
        </p:spPr>
        <p:txBody>
          <a:bodyPr/>
          <a:lstStyle>
            <a:lvl1pPr>
              <a:defRPr sz="2000">
                <a:latin typeface="+mn-lt"/>
              </a:defRPr>
            </a:lvl1pPr>
            <a:lvl2pPr>
              <a:defRPr sz="1800">
                <a:latin typeface="+mn-lt"/>
              </a:defRPr>
            </a:lvl2pPr>
            <a:lvl3pPr>
              <a:defRPr sz="1600">
                <a:latin typeface="+mn-lt"/>
              </a:defRPr>
            </a:lvl3pPr>
            <a:lvl4pPr>
              <a:defRPr sz="1600"/>
            </a:lvl4pPr>
            <a:lvl5pPr>
              <a:defRPr sz="1600"/>
            </a:lvl5pPr>
            <a:lvl6pPr>
              <a:defRPr sz="1600"/>
            </a:lvl6pPr>
            <a:lvl7pPr>
              <a:defRPr sz="1600"/>
            </a:lvl7pPr>
            <a:lvl8pPr>
              <a:defRPr sz="1600"/>
            </a:lvl8pPr>
            <a:lvl9pPr>
              <a:defRPr sz="1600"/>
            </a:lvl9pPr>
          </a:lstStyle>
          <a:p>
            <a:pPr lvl="0"/>
            <a:r>
              <a:rPr lang="fr-FR" noProof="0" smtClean="0"/>
              <a:t>Modifiez les styles du texte du masque</a:t>
            </a:r>
          </a:p>
          <a:p>
            <a:pPr lvl="1"/>
            <a:r>
              <a:rPr lang="fr-FR" noProof="0" smtClean="0"/>
              <a:t>Deuxième niveau</a:t>
            </a:r>
          </a:p>
          <a:p>
            <a:pPr lvl="2"/>
            <a:r>
              <a:rPr lang="fr-FR" noProof="0" smtClean="0"/>
              <a:t>Troisième niveau</a:t>
            </a:r>
          </a:p>
        </p:txBody>
      </p:sp>
      <p:sp>
        <p:nvSpPr>
          <p:cNvPr id="9" name="Text Placeholder 4"/>
          <p:cNvSpPr>
            <a:spLocks noGrp="1"/>
          </p:cNvSpPr>
          <p:nvPr>
            <p:ph type="body" sz="quarter" idx="10"/>
          </p:nvPr>
        </p:nvSpPr>
        <p:spPr>
          <a:xfrm>
            <a:off x="5163094" y="1702340"/>
            <a:ext cx="3266528" cy="639762"/>
          </a:xfrm>
          <a:prstGeom prst="rect">
            <a:avLst/>
          </a:prstGeom>
        </p:spPr>
        <p:txBody>
          <a:bodyPr anchor="b"/>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smtClean="0"/>
              <a:t>Modifiez les styles du texte du masque</a:t>
            </a:r>
          </a:p>
        </p:txBody>
      </p:sp>
      <p:sp>
        <p:nvSpPr>
          <p:cNvPr id="10" name="Content Placeholder 5"/>
          <p:cNvSpPr>
            <a:spLocks noGrp="1"/>
          </p:cNvSpPr>
          <p:nvPr>
            <p:ph sz="quarter" idx="4"/>
          </p:nvPr>
        </p:nvSpPr>
        <p:spPr>
          <a:xfrm>
            <a:off x="5163094" y="2342102"/>
            <a:ext cx="3266528" cy="1230914"/>
          </a:xfrm>
          <a:prstGeom prst="rect">
            <a:avLst/>
          </a:prstGeom>
        </p:spPr>
        <p:txBody>
          <a:bodyPr/>
          <a:lstStyle>
            <a:lvl1pPr>
              <a:defRPr sz="2000">
                <a:latin typeface="+mn-lt"/>
              </a:defRPr>
            </a:lvl1pPr>
            <a:lvl2pPr>
              <a:defRPr sz="1800">
                <a:latin typeface="+mn-lt"/>
              </a:defRPr>
            </a:lvl2pPr>
            <a:lvl3pPr>
              <a:defRPr sz="1600">
                <a:latin typeface="+mn-lt"/>
              </a:defRPr>
            </a:lvl3pPr>
            <a:lvl4pPr>
              <a:defRPr sz="1600"/>
            </a:lvl4pPr>
            <a:lvl5pPr>
              <a:defRPr sz="1600"/>
            </a:lvl5pPr>
            <a:lvl6pPr>
              <a:defRPr sz="1600"/>
            </a:lvl6pPr>
            <a:lvl7pPr>
              <a:defRPr sz="1600"/>
            </a:lvl7pPr>
            <a:lvl8pPr>
              <a:defRPr sz="1600"/>
            </a:lvl8pPr>
            <a:lvl9pPr>
              <a:defRPr sz="1600"/>
            </a:lvl9pPr>
          </a:lstStyle>
          <a:p>
            <a:pPr lvl="0"/>
            <a:r>
              <a:rPr lang="fr-FR" noProof="0" smtClean="0"/>
              <a:t>Modifiez les styles du texte du masque</a:t>
            </a:r>
          </a:p>
          <a:p>
            <a:pPr lvl="1"/>
            <a:r>
              <a:rPr lang="fr-FR" noProof="0" smtClean="0"/>
              <a:t>Deuxième niveau</a:t>
            </a:r>
          </a:p>
          <a:p>
            <a:pPr lvl="2"/>
            <a:r>
              <a:rPr lang="fr-FR" noProof="0" smtClean="0"/>
              <a:t>Troisième niveau</a:t>
            </a:r>
          </a:p>
        </p:txBody>
      </p:sp>
      <p:sp>
        <p:nvSpPr>
          <p:cNvPr id="16" name="Text Placeholder 2"/>
          <p:cNvSpPr>
            <a:spLocks noGrp="1"/>
          </p:cNvSpPr>
          <p:nvPr>
            <p:ph type="body" sz="quarter" idx="13"/>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fr-FR" noProof="0" smtClean="0"/>
              <a:t>Modifiez les styles du texte du masque</a:t>
            </a:r>
          </a:p>
        </p:txBody>
      </p:sp>
      <p:sp>
        <p:nvSpPr>
          <p:cNvPr id="13" name="Titel 1"/>
          <p:cNvSpPr>
            <a:spLocks noGrp="1"/>
          </p:cNvSpPr>
          <p:nvPr>
            <p:ph type="title" hasCustomPrompt="1"/>
          </p:nvPr>
        </p:nvSpPr>
        <p:spPr>
          <a:xfrm>
            <a:off x="1589622" y="476672"/>
            <a:ext cx="6840000" cy="631263"/>
          </a:xfrm>
          <a:prstGeom prst="rect">
            <a:avLst/>
          </a:prstGeom>
        </p:spPr>
        <p:txBody>
          <a:bodyPr>
            <a:spAutoFit/>
          </a:bodyPr>
          <a:lstStyle>
            <a:lvl1pPr>
              <a:defRPr sz="3600" b="0">
                <a:solidFill>
                  <a:srgbClr val="EE2930"/>
                </a:solidFill>
                <a:latin typeface="+mn-lt"/>
              </a:defRPr>
            </a:lvl1pPr>
          </a:lstStyle>
          <a:p>
            <a:r>
              <a:rPr lang="en-US" noProof="0" dirty="0" smtClean="0"/>
              <a:t>Click to edit Master title style</a:t>
            </a:r>
            <a:endParaRPr lang="en-US" noProof="0" dirty="0"/>
          </a:p>
        </p:txBody>
      </p:sp>
      <p:sp>
        <p:nvSpPr>
          <p:cNvPr id="14" name="Textplatzhalter 6"/>
          <p:cNvSpPr>
            <a:spLocks noGrp="1"/>
          </p:cNvSpPr>
          <p:nvPr>
            <p:ph type="body" sz="quarter" idx="12" hasCustomPrompt="1"/>
          </p:nvPr>
        </p:nvSpPr>
        <p:spPr>
          <a:xfrm>
            <a:off x="1589622" y="1113893"/>
            <a:ext cx="6840000" cy="409343"/>
          </a:xfrm>
          <a:prstGeom prst="rect">
            <a:avLst/>
          </a:prstGeom>
          <a:noFill/>
          <a:ln w="9525">
            <a:noFill/>
            <a:miter lim="800000"/>
            <a:headEnd/>
            <a:tailEnd/>
          </a:ln>
        </p:spPr>
        <p:txBody>
          <a:bodyPr vert="horz" wrap="square" lIns="92075" tIns="0" rIns="92075" bIns="0" numCol="1" anchor="t" anchorCtr="0" compatLnSpc="1">
            <a:prstTxWarp prst="textNoShape">
              <a:avLst/>
            </a:prstTxWarp>
            <a:spAutoFit/>
          </a:bodyPr>
          <a:lstStyle>
            <a:lvl1pPr>
              <a:defRPr lang="de-DE" sz="2800" b="0" kern="0" dirty="0" smtClean="0">
                <a:solidFill>
                  <a:schemeClr val="tx1">
                    <a:lumMod val="75000"/>
                    <a:lumOff val="25000"/>
                  </a:schemeClr>
                </a:solidFill>
                <a:latin typeface="+mn-lt"/>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en-US" noProof="0" dirty="0" smtClean="0"/>
              <a:t>Subtitle</a:t>
            </a:r>
          </a:p>
        </p:txBody>
      </p:sp>
    </p:spTree>
    <p:extLst>
      <p:ext uri="{BB962C8B-B14F-4D97-AF65-F5344CB8AC3E}">
        <p14:creationId xmlns:p14="http://schemas.microsoft.com/office/powerpoint/2010/main" val="162137532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0"/>
            <a:ext cx="9144000" cy="6858000"/>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7" name="Rechteck 1"/>
          <p:cNvSpPr/>
          <p:nvPr userDrawn="1"/>
        </p:nvSpPr>
        <p:spPr>
          <a:xfrm rot="5400000">
            <a:off x="3948159" y="-1142206"/>
            <a:ext cx="1246094" cy="9142413"/>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957"/>
          <p:cNvSpPr>
            <a:spLocks noGrp="1" noChangeArrowheads="1"/>
          </p:cNvSpPr>
          <p:nvPr>
            <p:ph type="ctrTitle" sz="quarter" hasCustomPrompt="1"/>
          </p:nvPr>
        </p:nvSpPr>
        <p:spPr>
          <a:xfrm>
            <a:off x="539552" y="3128918"/>
            <a:ext cx="7200800" cy="600164"/>
          </a:xfrm>
          <a:prstGeom prst="rect">
            <a:avLst/>
          </a:prstGeom>
        </p:spPr>
        <p:txBody>
          <a:bodyPr wrap="square" tIns="0" anchor="ctr" anchorCtr="0">
            <a:spAutoFit/>
          </a:bodyPr>
          <a:lstStyle>
            <a:lvl1pPr>
              <a:lnSpc>
                <a:spcPct val="90000"/>
              </a:lnSpc>
              <a:defRPr sz="4000" b="0" i="0" spc="100" baseline="0">
                <a:solidFill>
                  <a:schemeClr val="bg1"/>
                </a:solidFill>
                <a:latin typeface="+mn-lt"/>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88548905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0"/>
            <a:ext cx="9144000" cy="6858000"/>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7" name="Rechteck 1"/>
          <p:cNvSpPr/>
          <p:nvPr userDrawn="1"/>
        </p:nvSpPr>
        <p:spPr>
          <a:xfrm rot="5400000">
            <a:off x="3948159" y="-1142206"/>
            <a:ext cx="1246094" cy="9142413"/>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957"/>
          <p:cNvSpPr>
            <a:spLocks noGrp="1" noChangeArrowheads="1"/>
          </p:cNvSpPr>
          <p:nvPr>
            <p:ph type="ctrTitle" sz="quarter" hasCustomPrompt="1"/>
          </p:nvPr>
        </p:nvSpPr>
        <p:spPr>
          <a:xfrm>
            <a:off x="539552" y="3128918"/>
            <a:ext cx="7200800" cy="600164"/>
          </a:xfrm>
          <a:prstGeom prst="rect">
            <a:avLst/>
          </a:prstGeom>
        </p:spPr>
        <p:txBody>
          <a:bodyPr wrap="square" tIns="0" anchor="ctr" anchorCtr="0">
            <a:spAutoFit/>
          </a:bodyPr>
          <a:lstStyle>
            <a:lvl1pPr>
              <a:lnSpc>
                <a:spcPct val="90000"/>
              </a:lnSpc>
              <a:defRPr sz="4000" b="0" i="0" spc="100" baseline="0">
                <a:solidFill>
                  <a:schemeClr val="bg1"/>
                </a:solidFill>
                <a:latin typeface="+mn-lt"/>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88548905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estions ?">
    <p:spTree>
      <p:nvGrpSpPr>
        <p:cNvPr id="1" name=""/>
        <p:cNvGrpSpPr/>
        <p:nvPr/>
      </p:nvGrpSpPr>
      <p:grpSpPr>
        <a:xfrm>
          <a:off x="0" y="0"/>
          <a:ext cx="0" cy="0"/>
          <a:chOff x="0" y="0"/>
          <a:chExt cx="0" cy="0"/>
        </a:xfrm>
      </p:grpSpPr>
      <p:pic>
        <p:nvPicPr>
          <p:cNvPr id="5" name="Picture 2" descr="T:\Powerpoints\shutterstock_12308724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6364"/>
          <a:stretch/>
        </p:blipFill>
        <p:spPr bwMode="auto">
          <a:xfrm flipH="1">
            <a:off x="1250107" y="381000"/>
            <a:ext cx="6229350" cy="3549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bwMode="auto">
          <a:xfrm>
            <a:off x="2953318" y="3930701"/>
            <a:ext cx="5003058" cy="1154483"/>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ctr"/>
            <a:r>
              <a:rPr lang="en-US" sz="7200" dirty="0" smtClean="0">
                <a:solidFill>
                  <a:srgbClr val="EE292F"/>
                </a:solidFill>
                <a:latin typeface="+mn-lt"/>
              </a:rPr>
              <a:t>Questions ?</a:t>
            </a:r>
          </a:p>
        </p:txBody>
      </p:sp>
    </p:spTree>
    <p:extLst>
      <p:ext uri="{BB962C8B-B14F-4D97-AF65-F5344CB8AC3E}">
        <p14:creationId xmlns:p14="http://schemas.microsoft.com/office/powerpoint/2010/main" val="20703556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2" name="Picture 2" descr="T:\Powerpoints\Thank you.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632" y="1052736"/>
            <a:ext cx="7831579" cy="454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805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Break">
    <p:spTree>
      <p:nvGrpSpPr>
        <p:cNvPr id="1" name=""/>
        <p:cNvGrpSpPr/>
        <p:nvPr/>
      </p:nvGrpSpPr>
      <p:grpSpPr>
        <a:xfrm>
          <a:off x="0" y="0"/>
          <a:ext cx="0" cy="0"/>
          <a:chOff x="0" y="0"/>
          <a:chExt cx="0" cy="0"/>
        </a:xfrm>
      </p:grpSpPr>
      <p:pic>
        <p:nvPicPr>
          <p:cNvPr id="6146" name="Picture 2" descr="C:\TAF\Brols\SELECTION_HD\WeTransfer-jz46iRt0\Sans mots\PPT\SOPRA_BANKING_DIRECT.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06"/>
            <a:ext cx="9144000" cy="685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11"/>
          <p:cNvSpPr/>
          <p:nvPr userDrawn="1"/>
        </p:nvSpPr>
        <p:spPr>
          <a:xfrm>
            <a:off x="0" y="2704382"/>
            <a:ext cx="5538157" cy="2859654"/>
          </a:xfrm>
          <a:prstGeom prst="rect">
            <a:avLst/>
          </a:prstGeom>
          <a:solidFill>
            <a:srgbClr val="231F20">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6" name="Rectangle 957"/>
          <p:cNvSpPr>
            <a:spLocks noGrp="1" noChangeArrowheads="1"/>
          </p:cNvSpPr>
          <p:nvPr>
            <p:ph type="ctrTitle" sz="quarter" hasCustomPrompt="1"/>
          </p:nvPr>
        </p:nvSpPr>
        <p:spPr>
          <a:xfrm>
            <a:off x="511164" y="3557128"/>
            <a:ext cx="4515828" cy="1154162"/>
          </a:xfrm>
          <a:prstGeom prst="rect">
            <a:avLst/>
          </a:prstGeom>
        </p:spPr>
        <p:txBody>
          <a:bodyPr tIns="0" anchor="ctr" anchorCtr="0">
            <a:spAutoFit/>
          </a:bodyPr>
          <a:lstStyle>
            <a:lvl1pPr>
              <a:lnSpc>
                <a:spcPct val="90000"/>
              </a:lnSpc>
              <a:defRPr sz="4000" b="0" i="0" spc="100" baseline="0">
                <a:solidFill>
                  <a:schemeClr val="bg1"/>
                </a:solidFill>
                <a:latin typeface="+mn-lt"/>
                <a:cs typeface="Calibri Light" pitchFamily="34" charset="0"/>
              </a:defRPr>
            </a:lvl1pPr>
          </a:lstStyle>
          <a:p>
            <a:pPr lvl="0"/>
            <a:r>
              <a:rPr lang="en-US" noProof="0" dirty="0" smtClean="0"/>
              <a:t>Click to edit Master title style</a:t>
            </a:r>
          </a:p>
        </p:txBody>
      </p:sp>
    </p:spTree>
    <p:extLst>
      <p:ext uri="{BB962C8B-B14F-4D97-AF65-F5344CB8AC3E}">
        <p14:creationId xmlns:p14="http://schemas.microsoft.com/office/powerpoint/2010/main" val="11387647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89622" y="476672"/>
            <a:ext cx="6840000" cy="631263"/>
          </a:xfrm>
          <a:prstGeom prst="rect">
            <a:avLst/>
          </a:prstGeom>
        </p:spPr>
        <p:txBody>
          <a:bodyPr>
            <a:spAutoFit/>
          </a:bodyPr>
          <a:lstStyle>
            <a:lvl1pPr>
              <a:defRPr sz="3600" b="0">
                <a:solidFill>
                  <a:srgbClr val="EE2930"/>
                </a:solidFill>
                <a:latin typeface="+mn-lt"/>
              </a:defRPr>
            </a:lvl1pPr>
          </a:lstStyle>
          <a:p>
            <a:r>
              <a:rPr lang="en-US" noProof="0" dirty="0" smtClean="0"/>
              <a:t>Click to edit Master title style</a:t>
            </a:r>
            <a:endParaRPr lang="en-US" noProof="0" dirty="0"/>
          </a:p>
        </p:txBody>
      </p:sp>
      <p:sp>
        <p:nvSpPr>
          <p:cNvPr id="5" name="Textplatzhalter 4"/>
          <p:cNvSpPr>
            <a:spLocks noGrp="1"/>
          </p:cNvSpPr>
          <p:nvPr>
            <p:ph type="body" sz="quarter" idx="11"/>
          </p:nvPr>
        </p:nvSpPr>
        <p:spPr>
          <a:xfrm>
            <a:off x="1591280" y="1960004"/>
            <a:ext cx="6869152" cy="1298817"/>
          </a:xfrm>
          <a:prstGeom prst="rect">
            <a:avLst/>
          </a:prstGeom>
        </p:spPr>
        <p:txBody>
          <a:bodyPr>
            <a:spAutoFit/>
          </a:bodyPr>
          <a:lstStyle>
            <a:lvl1pPr>
              <a:defRPr baseline="0">
                <a:latin typeface="+mn-lt"/>
              </a:defRPr>
            </a:lvl1pPr>
            <a:lvl2pPr>
              <a:defRPr baseline="0">
                <a:latin typeface="+mn-lt"/>
              </a:defRPr>
            </a:lvl2pPr>
            <a:lvl3pPr>
              <a:defRPr>
                <a:latin typeface="+mn-lt"/>
              </a:defRPr>
            </a:lvl3pPr>
            <a:lvl4pPr marL="538162" indent="0">
              <a:buNone/>
              <a:defRPr>
                <a:latin typeface="+mn-lt"/>
              </a:defRPr>
            </a:lvl4pPr>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p:txBody>
      </p:sp>
      <p:sp>
        <p:nvSpPr>
          <p:cNvPr id="7" name="Textplatzhalter 6"/>
          <p:cNvSpPr>
            <a:spLocks noGrp="1"/>
          </p:cNvSpPr>
          <p:nvPr>
            <p:ph type="body" sz="quarter" idx="12" hasCustomPrompt="1"/>
          </p:nvPr>
        </p:nvSpPr>
        <p:spPr>
          <a:xfrm>
            <a:off x="1589622" y="1113893"/>
            <a:ext cx="6840000" cy="409343"/>
          </a:xfrm>
          <a:prstGeom prst="rect">
            <a:avLst/>
          </a:prstGeom>
          <a:noFill/>
          <a:ln w="9525">
            <a:noFill/>
            <a:miter lim="800000"/>
            <a:headEnd/>
            <a:tailEnd/>
          </a:ln>
        </p:spPr>
        <p:txBody>
          <a:bodyPr vert="horz" wrap="square" lIns="92075" tIns="0" rIns="92075" bIns="0" numCol="1" anchor="t" anchorCtr="0" compatLnSpc="1">
            <a:prstTxWarp prst="textNoShape">
              <a:avLst/>
            </a:prstTxWarp>
            <a:spAutoFit/>
          </a:bodyPr>
          <a:lstStyle>
            <a:lvl1pPr>
              <a:lnSpc>
                <a:spcPct val="150000"/>
              </a:lnSpc>
              <a:defRPr lang="de-DE" sz="2800" b="0" kern="0" dirty="0" smtClean="0">
                <a:solidFill>
                  <a:schemeClr val="tx1">
                    <a:lumMod val="75000"/>
                    <a:lumOff val="25000"/>
                  </a:schemeClr>
                </a:solidFill>
                <a:latin typeface="+mn-lt"/>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en-US" noProof="0" dirty="0" smtClean="0"/>
              <a:t>Subtitle</a:t>
            </a:r>
          </a:p>
        </p:txBody>
      </p:sp>
      <p:sp>
        <p:nvSpPr>
          <p:cNvPr id="9" name="Text Placeholder 2"/>
          <p:cNvSpPr>
            <a:spLocks noGrp="1"/>
          </p:cNvSpPr>
          <p:nvPr>
            <p:ph type="body" sz="quarter" idx="13" hasCustomPrompt="1"/>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en-US" noProof="0" dirty="0" smtClean="0"/>
              <a:t>Click to edit title</a:t>
            </a:r>
            <a:endParaRPr lang="en-US" noProof="0" dirty="0"/>
          </a:p>
        </p:txBody>
      </p:sp>
    </p:spTree>
    <p:extLst>
      <p:ext uri="{BB962C8B-B14F-4D97-AF65-F5344CB8AC3E}">
        <p14:creationId xmlns:p14="http://schemas.microsoft.com/office/powerpoint/2010/main" val="330201809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589622" y="1702340"/>
            <a:ext cx="3265246" cy="639762"/>
          </a:xfrm>
          <a:prstGeom prst="rect">
            <a:avLst/>
          </a:prstGeom>
        </p:spPr>
        <p:txBody>
          <a:bodyPr anchor="b"/>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smtClean="0"/>
              <a:t>Modifiez les styles du texte du masque</a:t>
            </a:r>
          </a:p>
        </p:txBody>
      </p:sp>
      <p:sp>
        <p:nvSpPr>
          <p:cNvPr id="8" name="Content Placeholder 3"/>
          <p:cNvSpPr>
            <a:spLocks noGrp="1"/>
          </p:cNvSpPr>
          <p:nvPr>
            <p:ph sz="half" idx="2"/>
          </p:nvPr>
        </p:nvSpPr>
        <p:spPr>
          <a:xfrm>
            <a:off x="1589622" y="2342102"/>
            <a:ext cx="3265246" cy="1230914"/>
          </a:xfrm>
          <a:prstGeom prst="rect">
            <a:avLst/>
          </a:prstGeom>
        </p:spPr>
        <p:txBody>
          <a:bodyPr/>
          <a:lstStyle>
            <a:lvl1pPr>
              <a:defRPr sz="2000">
                <a:latin typeface="+mn-lt"/>
              </a:defRPr>
            </a:lvl1pPr>
            <a:lvl2pPr>
              <a:defRPr sz="1800">
                <a:latin typeface="+mn-lt"/>
              </a:defRPr>
            </a:lvl2pPr>
            <a:lvl3pPr>
              <a:defRPr sz="1600">
                <a:latin typeface="+mn-lt"/>
              </a:defRPr>
            </a:lvl3pPr>
            <a:lvl4pPr>
              <a:defRPr sz="1600"/>
            </a:lvl4pPr>
            <a:lvl5pPr>
              <a:defRPr sz="1600"/>
            </a:lvl5pPr>
            <a:lvl6pPr>
              <a:defRPr sz="1600"/>
            </a:lvl6pPr>
            <a:lvl7pPr>
              <a:defRPr sz="1600"/>
            </a:lvl7pPr>
            <a:lvl8pPr>
              <a:defRPr sz="1600"/>
            </a:lvl8pPr>
            <a:lvl9pPr>
              <a:defRPr sz="1600"/>
            </a:lvl9pPr>
          </a:lstStyle>
          <a:p>
            <a:pPr lvl="0"/>
            <a:r>
              <a:rPr lang="fr-FR" noProof="0" smtClean="0"/>
              <a:t>Modifiez les styles du texte du masque</a:t>
            </a:r>
          </a:p>
          <a:p>
            <a:pPr lvl="1"/>
            <a:r>
              <a:rPr lang="fr-FR" noProof="0" smtClean="0"/>
              <a:t>Deuxième niveau</a:t>
            </a:r>
          </a:p>
          <a:p>
            <a:pPr lvl="2"/>
            <a:r>
              <a:rPr lang="fr-FR" noProof="0" smtClean="0"/>
              <a:t>Troisième niveau</a:t>
            </a:r>
          </a:p>
        </p:txBody>
      </p:sp>
      <p:sp>
        <p:nvSpPr>
          <p:cNvPr id="9" name="Text Placeholder 4"/>
          <p:cNvSpPr>
            <a:spLocks noGrp="1"/>
          </p:cNvSpPr>
          <p:nvPr>
            <p:ph type="body" sz="quarter" idx="10"/>
          </p:nvPr>
        </p:nvSpPr>
        <p:spPr>
          <a:xfrm>
            <a:off x="5163094" y="1702340"/>
            <a:ext cx="3266528" cy="639762"/>
          </a:xfrm>
          <a:prstGeom prst="rect">
            <a:avLst/>
          </a:prstGeom>
        </p:spPr>
        <p:txBody>
          <a:bodyPr anchor="b"/>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smtClean="0"/>
              <a:t>Modifiez les styles du texte du masque</a:t>
            </a:r>
          </a:p>
        </p:txBody>
      </p:sp>
      <p:sp>
        <p:nvSpPr>
          <p:cNvPr id="10" name="Content Placeholder 5"/>
          <p:cNvSpPr>
            <a:spLocks noGrp="1"/>
          </p:cNvSpPr>
          <p:nvPr>
            <p:ph sz="quarter" idx="4"/>
          </p:nvPr>
        </p:nvSpPr>
        <p:spPr>
          <a:xfrm>
            <a:off x="5163094" y="2342102"/>
            <a:ext cx="3266528" cy="1230914"/>
          </a:xfrm>
          <a:prstGeom prst="rect">
            <a:avLst/>
          </a:prstGeom>
        </p:spPr>
        <p:txBody>
          <a:bodyPr/>
          <a:lstStyle>
            <a:lvl1pPr>
              <a:defRPr sz="2000">
                <a:latin typeface="+mn-lt"/>
              </a:defRPr>
            </a:lvl1pPr>
            <a:lvl2pPr>
              <a:defRPr sz="1800">
                <a:latin typeface="+mn-lt"/>
              </a:defRPr>
            </a:lvl2pPr>
            <a:lvl3pPr>
              <a:defRPr sz="1600">
                <a:latin typeface="+mn-lt"/>
              </a:defRPr>
            </a:lvl3pPr>
            <a:lvl4pPr>
              <a:defRPr sz="1600"/>
            </a:lvl4pPr>
            <a:lvl5pPr>
              <a:defRPr sz="1600"/>
            </a:lvl5pPr>
            <a:lvl6pPr>
              <a:defRPr sz="1600"/>
            </a:lvl6pPr>
            <a:lvl7pPr>
              <a:defRPr sz="1600"/>
            </a:lvl7pPr>
            <a:lvl8pPr>
              <a:defRPr sz="1600"/>
            </a:lvl8pPr>
            <a:lvl9pPr>
              <a:defRPr sz="1600"/>
            </a:lvl9pPr>
          </a:lstStyle>
          <a:p>
            <a:pPr lvl="0"/>
            <a:r>
              <a:rPr lang="fr-FR" noProof="0" smtClean="0"/>
              <a:t>Modifiez les styles du texte du masque</a:t>
            </a:r>
          </a:p>
          <a:p>
            <a:pPr lvl="1"/>
            <a:r>
              <a:rPr lang="fr-FR" noProof="0" smtClean="0"/>
              <a:t>Deuxième niveau</a:t>
            </a:r>
          </a:p>
          <a:p>
            <a:pPr lvl="2"/>
            <a:r>
              <a:rPr lang="fr-FR" noProof="0" smtClean="0"/>
              <a:t>Troisième niveau</a:t>
            </a:r>
          </a:p>
        </p:txBody>
      </p:sp>
      <p:sp>
        <p:nvSpPr>
          <p:cNvPr id="16" name="Text Placeholder 2"/>
          <p:cNvSpPr>
            <a:spLocks noGrp="1"/>
          </p:cNvSpPr>
          <p:nvPr>
            <p:ph type="body" sz="quarter" idx="13"/>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fr-FR" noProof="0" smtClean="0"/>
              <a:t>Modifiez les styles du texte du masque</a:t>
            </a:r>
          </a:p>
        </p:txBody>
      </p:sp>
      <p:sp>
        <p:nvSpPr>
          <p:cNvPr id="13" name="Titel 1"/>
          <p:cNvSpPr>
            <a:spLocks noGrp="1"/>
          </p:cNvSpPr>
          <p:nvPr>
            <p:ph type="title" hasCustomPrompt="1"/>
          </p:nvPr>
        </p:nvSpPr>
        <p:spPr>
          <a:xfrm>
            <a:off x="1589622" y="476672"/>
            <a:ext cx="6840000" cy="631263"/>
          </a:xfrm>
          <a:prstGeom prst="rect">
            <a:avLst/>
          </a:prstGeom>
        </p:spPr>
        <p:txBody>
          <a:bodyPr>
            <a:spAutoFit/>
          </a:bodyPr>
          <a:lstStyle>
            <a:lvl1pPr>
              <a:defRPr sz="3600" b="0">
                <a:solidFill>
                  <a:srgbClr val="EE2930"/>
                </a:solidFill>
                <a:latin typeface="+mn-lt"/>
              </a:defRPr>
            </a:lvl1pPr>
          </a:lstStyle>
          <a:p>
            <a:r>
              <a:rPr lang="en-US" noProof="0" dirty="0" smtClean="0"/>
              <a:t>Click to edit Master title style</a:t>
            </a:r>
            <a:endParaRPr lang="en-US" noProof="0" dirty="0"/>
          </a:p>
        </p:txBody>
      </p:sp>
      <p:sp>
        <p:nvSpPr>
          <p:cNvPr id="14" name="Textplatzhalter 6"/>
          <p:cNvSpPr>
            <a:spLocks noGrp="1"/>
          </p:cNvSpPr>
          <p:nvPr>
            <p:ph type="body" sz="quarter" idx="12" hasCustomPrompt="1"/>
          </p:nvPr>
        </p:nvSpPr>
        <p:spPr>
          <a:xfrm>
            <a:off x="1589622" y="1113893"/>
            <a:ext cx="6840000" cy="409343"/>
          </a:xfrm>
          <a:prstGeom prst="rect">
            <a:avLst/>
          </a:prstGeom>
          <a:noFill/>
          <a:ln w="9525">
            <a:noFill/>
            <a:miter lim="800000"/>
            <a:headEnd/>
            <a:tailEnd/>
          </a:ln>
        </p:spPr>
        <p:txBody>
          <a:bodyPr vert="horz" wrap="square" lIns="92075" tIns="0" rIns="92075" bIns="0" numCol="1" anchor="t" anchorCtr="0" compatLnSpc="1">
            <a:prstTxWarp prst="textNoShape">
              <a:avLst/>
            </a:prstTxWarp>
            <a:spAutoFit/>
          </a:bodyPr>
          <a:lstStyle>
            <a:lvl1pPr>
              <a:defRPr lang="de-DE" sz="2800" b="0" kern="0" dirty="0" smtClean="0">
                <a:solidFill>
                  <a:schemeClr val="tx1">
                    <a:lumMod val="75000"/>
                    <a:lumOff val="25000"/>
                  </a:schemeClr>
                </a:solidFill>
                <a:latin typeface="+mn-lt"/>
                <a:ea typeface="Segoe UI" pitchFamily="34" charset="0"/>
                <a:cs typeface="Segoe UI" pitchFamily="34" charset="0"/>
              </a:defRPr>
            </a:lvl1pPr>
            <a:lvl2pPr>
              <a:defRPr lang="de-DE" sz="2600" kern="1200" smtClean="0">
                <a:solidFill>
                  <a:schemeClr val="accent1"/>
                </a:solidFill>
                <a:latin typeface="Century Gothic" pitchFamily="34" charset="0"/>
                <a:ea typeface="ヒラギノ角ゴ Pro W3"/>
                <a:cs typeface="ヒラギノ角ゴ Pro W3"/>
              </a:defRPr>
            </a:lvl2pPr>
            <a:lvl3pPr>
              <a:defRPr lang="de-DE" sz="2600" kern="1200" smtClean="0">
                <a:solidFill>
                  <a:schemeClr val="accent1"/>
                </a:solidFill>
                <a:latin typeface="Century Gothic" pitchFamily="34" charset="0"/>
                <a:ea typeface="ヒラギノ角ゴ Pro W3"/>
                <a:cs typeface="ヒラギノ角ゴ Pro W3"/>
              </a:defRPr>
            </a:lvl3pPr>
            <a:lvl4pPr>
              <a:defRPr lang="de-DE" sz="2600" kern="1200" smtClean="0">
                <a:solidFill>
                  <a:schemeClr val="accent1"/>
                </a:solidFill>
                <a:latin typeface="Century Gothic" pitchFamily="34" charset="0"/>
                <a:ea typeface="ヒラギノ角ゴ Pro W3"/>
                <a:cs typeface="ヒラギノ角ゴ Pro W3"/>
              </a:defRPr>
            </a:lvl4pPr>
            <a:lvl5pPr>
              <a:defRPr lang="de-DE" sz="2600" kern="1200">
                <a:solidFill>
                  <a:schemeClr val="accent1"/>
                </a:solidFill>
                <a:latin typeface="Century Gothic" pitchFamily="34" charset="0"/>
                <a:ea typeface="ヒラギノ角ゴ Pro W3"/>
                <a:cs typeface="ヒラギノ角ゴ Pro W3"/>
              </a:defRPr>
            </a:lvl5pPr>
          </a:lstStyle>
          <a:p>
            <a:pPr marL="0" lvl="0" indent="0" algn="l" rtl="0" eaLnBrk="1" fontAlgn="base" hangingPunct="1">
              <a:lnSpc>
                <a:spcPct val="95000"/>
              </a:lnSpc>
              <a:spcBef>
                <a:spcPct val="0"/>
              </a:spcBef>
              <a:spcAft>
                <a:spcPct val="0"/>
              </a:spcAft>
              <a:buClr>
                <a:schemeClr val="accent1"/>
              </a:buClr>
              <a:buSzPct val="100000"/>
              <a:buFont typeface="Wingdings 2" pitchFamily="18" charset="2"/>
              <a:buNone/>
            </a:pPr>
            <a:r>
              <a:rPr lang="en-US" noProof="0" dirty="0" smtClean="0"/>
              <a:t>Subtitle</a:t>
            </a:r>
          </a:p>
        </p:txBody>
      </p:sp>
    </p:spTree>
    <p:extLst>
      <p:ext uri="{BB962C8B-B14F-4D97-AF65-F5344CB8AC3E}">
        <p14:creationId xmlns:p14="http://schemas.microsoft.com/office/powerpoint/2010/main" val="162137532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793992" y="89368"/>
            <a:ext cx="2350008" cy="276448"/>
          </a:xfrm>
          <a:prstGeom prst="rect">
            <a:avLst/>
          </a:prstGeom>
          <a:solidFill>
            <a:schemeClr val="accent1"/>
          </a:solidFill>
        </p:spPr>
        <p:txBody>
          <a:bodyPr tIns="54000" anchor="ctr"/>
          <a:lstStyle>
            <a:lvl1pPr algn="r">
              <a:defRPr sz="1200">
                <a:solidFill>
                  <a:schemeClr val="bg1"/>
                </a:solidFill>
                <a:latin typeface="+mn-lt"/>
              </a:defRPr>
            </a:lvl1pPr>
          </a:lstStyle>
          <a:p>
            <a:pPr lvl="0"/>
            <a:r>
              <a:rPr lang="fr-FR" noProof="0" smtClean="0"/>
              <a:t>Modifiez les styles du texte du masque</a:t>
            </a:r>
          </a:p>
        </p:txBody>
      </p:sp>
    </p:spTree>
    <p:extLst>
      <p:ext uri="{BB962C8B-B14F-4D97-AF65-F5344CB8AC3E}">
        <p14:creationId xmlns:p14="http://schemas.microsoft.com/office/powerpoint/2010/main" val="359734301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
    <p:spTree>
      <p:nvGrpSpPr>
        <p:cNvPr id="1" name=""/>
        <p:cNvGrpSpPr/>
        <p:nvPr/>
      </p:nvGrpSpPr>
      <p:grpSpPr>
        <a:xfrm>
          <a:off x="0" y="0"/>
          <a:ext cx="0" cy="0"/>
          <a:chOff x="0" y="0"/>
          <a:chExt cx="0" cy="0"/>
        </a:xfrm>
      </p:grpSpPr>
      <p:pic>
        <p:nvPicPr>
          <p:cNvPr id="5" name="Picture 2" descr="T:\Powerpoints\shutterstock_12308724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6364"/>
          <a:stretch/>
        </p:blipFill>
        <p:spPr bwMode="auto">
          <a:xfrm flipH="1">
            <a:off x="1250107" y="381000"/>
            <a:ext cx="6229350" cy="3549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bwMode="auto">
          <a:xfrm>
            <a:off x="2953318" y="3930701"/>
            <a:ext cx="5003058" cy="1154483"/>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ctr"/>
            <a:r>
              <a:rPr lang="en-US" sz="7200" dirty="0" smtClean="0">
                <a:solidFill>
                  <a:srgbClr val="EE292F"/>
                </a:solidFill>
                <a:latin typeface="+mn-lt"/>
              </a:rPr>
              <a:t>Questions ?</a:t>
            </a:r>
          </a:p>
        </p:txBody>
      </p:sp>
    </p:spTree>
    <p:extLst>
      <p:ext uri="{BB962C8B-B14F-4D97-AF65-F5344CB8AC3E}">
        <p14:creationId xmlns:p14="http://schemas.microsoft.com/office/powerpoint/2010/main" val="20703556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image" Target="../media/image10.png"/><Relationship Id="rId4" Type="http://schemas.openxmlformats.org/officeDocument/2006/relationships/slideLayout" Target="../slideLayouts/slideLayout38.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p:nvSpPr>
        <p:spPr>
          <a:xfrm>
            <a:off x="1" y="0"/>
            <a:ext cx="1246094" cy="68580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Box 9"/>
          <p:cNvSpPr txBox="1"/>
          <p:nvPr/>
        </p:nvSpPr>
        <p:spPr bwMode="black">
          <a:xfrm>
            <a:off x="1445431" y="6630970"/>
            <a:ext cx="1753690" cy="123111"/>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en-US" sz="800" noProof="0" dirty="0" smtClean="0">
                <a:solidFill>
                  <a:schemeClr val="tx2"/>
                </a:solidFill>
                <a:latin typeface="+mn-lt"/>
              </a:rPr>
              <a:t>Copyright Sopra Banking Software 2015  </a:t>
            </a:r>
          </a:p>
        </p:txBody>
      </p:sp>
      <p:grpSp>
        <p:nvGrpSpPr>
          <p:cNvPr id="6" name="Group 18"/>
          <p:cNvGrpSpPr>
            <a:grpSpLocks noChangeAspect="1"/>
          </p:cNvGrpSpPr>
          <p:nvPr/>
        </p:nvGrpSpPr>
        <p:grpSpPr bwMode="auto">
          <a:xfrm>
            <a:off x="250825" y="6030913"/>
            <a:ext cx="995363" cy="661987"/>
            <a:chOff x="158" y="3799"/>
            <a:chExt cx="627" cy="417"/>
          </a:xfrm>
        </p:grpSpPr>
        <p:sp>
          <p:nvSpPr>
            <p:cNvPr id="9" name="AutoShape 17"/>
            <p:cNvSpPr>
              <a:spLocks noChangeAspect="1" noChangeArrowheads="1" noTextEdit="1"/>
            </p:cNvSpPr>
            <p:nvPr userDrawn="1"/>
          </p:nvSpPr>
          <p:spPr bwMode="auto">
            <a:xfrm>
              <a:off x="158" y="3799"/>
              <a:ext cx="627"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9"/>
            <p:cNvSpPr>
              <a:spLocks noChangeArrowheads="1"/>
            </p:cNvSpPr>
            <p:nvPr userDrawn="1"/>
          </p:nvSpPr>
          <p:spPr bwMode="auto">
            <a:xfrm>
              <a:off x="307" y="3898"/>
              <a:ext cx="479" cy="113"/>
            </a:xfrm>
            <a:prstGeom prst="rect">
              <a:avLst/>
            </a:prstGeom>
            <a:solidFill>
              <a:srgbClr val="1F1F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0"/>
            <p:cNvSpPr>
              <a:spLocks noChangeArrowheads="1"/>
            </p:cNvSpPr>
            <p:nvPr userDrawn="1"/>
          </p:nvSpPr>
          <p:spPr bwMode="auto">
            <a:xfrm>
              <a:off x="159" y="3803"/>
              <a:ext cx="627" cy="102"/>
            </a:xfrm>
            <a:prstGeom prst="rect">
              <a:avLst/>
            </a:prstGeom>
            <a:solidFill>
              <a:srgbClr val="1F1F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1"/>
            <p:cNvSpPr>
              <a:spLocks noChangeArrowheads="1"/>
            </p:cNvSpPr>
            <p:nvPr userDrawn="1"/>
          </p:nvSpPr>
          <p:spPr bwMode="auto">
            <a:xfrm>
              <a:off x="279" y="4003"/>
              <a:ext cx="507" cy="98"/>
            </a:xfrm>
            <a:prstGeom prst="rect">
              <a:avLst/>
            </a:prstGeom>
            <a:solidFill>
              <a:srgbClr val="1F1F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2"/>
            <p:cNvSpPr>
              <a:spLocks noChangeArrowheads="1"/>
            </p:cNvSpPr>
            <p:nvPr userDrawn="1"/>
          </p:nvSpPr>
          <p:spPr bwMode="auto">
            <a:xfrm>
              <a:off x="356" y="4096"/>
              <a:ext cx="430" cy="107"/>
            </a:xfrm>
            <a:prstGeom prst="rect">
              <a:avLst/>
            </a:prstGeom>
            <a:solidFill>
              <a:srgbClr val="1F1F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3"/>
            <p:cNvSpPr>
              <a:spLocks noChangeArrowheads="1"/>
            </p:cNvSpPr>
            <p:nvPr userDrawn="1"/>
          </p:nvSpPr>
          <p:spPr bwMode="auto">
            <a:xfrm>
              <a:off x="194" y="3783"/>
              <a:ext cx="60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FFFFFF"/>
                  </a:solidFill>
                  <a:effectLst/>
                  <a:latin typeface="HelveticaNeueLT Std Lt" pitchFamily="34" charset="0"/>
                  <a:cs typeface="Arial" pitchFamily="34" charset="0"/>
                </a:rPr>
                <a:t>THINKING</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Rectangle 24"/>
            <p:cNvSpPr>
              <a:spLocks noChangeArrowheads="1"/>
            </p:cNvSpPr>
            <p:nvPr userDrawn="1"/>
          </p:nvSpPr>
          <p:spPr bwMode="auto">
            <a:xfrm>
              <a:off x="342" y="3881"/>
              <a:ext cx="48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FFFFFF"/>
                  </a:solidFill>
                  <a:effectLst/>
                  <a:latin typeface="HelveticaNeueLT Std Lt" pitchFamily="34" charset="0"/>
                  <a:cs typeface="Arial" pitchFamily="34" charset="0"/>
                </a:rPr>
                <a:t>AHEAD</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Rectangle 25"/>
            <p:cNvSpPr>
              <a:spLocks noChangeArrowheads="1"/>
            </p:cNvSpPr>
            <p:nvPr userDrawn="1"/>
          </p:nvSpPr>
          <p:spPr bwMode="auto">
            <a:xfrm>
              <a:off x="305" y="3979"/>
              <a:ext cx="489"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FFFFFF"/>
                  </a:solidFill>
                  <a:effectLst/>
                  <a:latin typeface="HelveticaNeueLT Std Lt" pitchFamily="34" charset="0"/>
                  <a:cs typeface="Arial" pitchFamily="34" charset="0"/>
                </a:rPr>
                <a:t>BEGINS</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Rectangle 26"/>
            <p:cNvSpPr>
              <a:spLocks noChangeArrowheads="1"/>
            </p:cNvSpPr>
            <p:nvPr userDrawn="1"/>
          </p:nvSpPr>
          <p:spPr bwMode="auto">
            <a:xfrm>
              <a:off x="382" y="4075"/>
              <a:ext cx="34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FFFFFF"/>
                  </a:solidFill>
                  <a:effectLst/>
                  <a:latin typeface="HelveticaNeueLT Std Lt" pitchFamily="34" charset="0"/>
                  <a:cs typeface="Arial" pitchFamily="34" charset="0"/>
                </a:rPr>
                <a:t>NOW</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27"/>
            <p:cNvSpPr>
              <a:spLocks noChangeArrowheads="1"/>
            </p:cNvSpPr>
            <p:nvPr userDrawn="1"/>
          </p:nvSpPr>
          <p:spPr bwMode="auto">
            <a:xfrm>
              <a:off x="686" y="4157"/>
              <a:ext cx="35" cy="34"/>
            </a:xfrm>
            <a:prstGeom prst="rect">
              <a:avLst/>
            </a:prstGeom>
            <a:solidFill>
              <a:srgbClr val="E525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Slide Number Placeholder 2"/>
          <p:cNvSpPr txBox="1">
            <a:spLocks/>
          </p:cNvSpPr>
          <p:nvPr/>
        </p:nvSpPr>
        <p:spPr>
          <a:xfrm>
            <a:off x="10345" y="6580800"/>
            <a:ext cx="406800" cy="234000"/>
          </a:xfrm>
          <a:prstGeom prst="rect">
            <a:avLst/>
          </a:prstGeom>
        </p:spPr>
        <p:txBody>
          <a:bodyPr vert="horz" lIns="91440" tIns="45720" rIns="91440" bIns="45720" rtlCol="0" anchor="ct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800" smtClean="0">
                <a:solidFill>
                  <a:schemeClr val="bg1"/>
                </a:solidFill>
                <a:latin typeface="+mn-lt"/>
              </a:rPr>
              <a:pPr/>
              <a:t>‹N°›</a:t>
            </a:fld>
            <a:endParaRPr lang="en-US" sz="800" dirty="0">
              <a:solidFill>
                <a:schemeClr val="bg1"/>
              </a:solidFill>
              <a:latin typeface="+mn-lt"/>
            </a:endParaRPr>
          </a:p>
        </p:txBody>
      </p:sp>
    </p:spTree>
    <p:extLst>
      <p:ext uri="{BB962C8B-B14F-4D97-AF65-F5344CB8AC3E}">
        <p14:creationId xmlns:p14="http://schemas.microsoft.com/office/powerpoint/2010/main" val="2895998355"/>
      </p:ext>
    </p:extLst>
  </p:cSld>
  <p:clrMap bg1="lt1" tx1="dk1" bg2="lt2" tx2="dk2" accent1="accent1" accent2="accent2" accent3="accent3" accent4="accent4" accent5="accent5" accent6="accent6" hlink="hlink" folHlink="folHlink"/>
  <p:sldLayoutIdLst>
    <p:sldLayoutId id="2147483865" r:id="rId1"/>
    <p:sldLayoutId id="2147483883" r:id="rId2"/>
    <p:sldLayoutId id="2147483784" r:id="rId3"/>
    <p:sldLayoutId id="2147483801" r:id="rId4"/>
    <p:sldLayoutId id="2147483882" r:id="rId5"/>
    <p:sldLayoutId id="2147483748" r:id="rId6"/>
    <p:sldLayoutId id="2147483750" r:id="rId7"/>
    <p:sldLayoutId id="2147483780" r:id="rId8"/>
    <p:sldLayoutId id="2147483783" r:id="rId9"/>
    <p:sldLayoutId id="2147483779" r:id="rId10"/>
    <p:sldLayoutId id="2147483782" r:id="rId11"/>
    <p:sldLayoutId id="2147483781" r:id="rId12"/>
    <p:sldLayoutId id="2147483885" r:id="rId13"/>
  </p:sldLayoutIdLst>
  <p:transition>
    <p:fade/>
  </p:transition>
  <p:timing>
    <p:tnLst>
      <p:par>
        <p:cTn id="1" dur="indefinite" restart="never" nodeType="tmRoot"/>
      </p:par>
    </p:tnLst>
  </p:timing>
  <p:hf sldNum="0" hd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59915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80" r:id="rId11"/>
    <p:sldLayoutId id="2147483881"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Lst>
  <p:transition>
    <p:fade/>
  </p:transition>
  <p:timing>
    <p:tnLst>
      <p:par>
        <p:cTn id="1" dur="indefinite" restart="never" nodeType="tmRoot"/>
      </p:par>
    </p:tnLst>
  </p:timing>
  <p:hf sldNum="0" hd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p:nvSpPr>
        <p:spPr>
          <a:xfrm rot="5400000">
            <a:off x="4067944" y="1700808"/>
            <a:ext cx="1080120" cy="9289032"/>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2413" y="5886450"/>
            <a:ext cx="562116" cy="565150"/>
          </a:xfrm>
          <a:prstGeom prst="rect">
            <a:avLst/>
          </a:prstGeom>
        </p:spPr>
      </p:pic>
      <p:sp>
        <p:nvSpPr>
          <p:cNvPr id="10" name="Slide Number Placeholder 2"/>
          <p:cNvSpPr txBox="1">
            <a:spLocks/>
          </p:cNvSpPr>
          <p:nvPr/>
        </p:nvSpPr>
        <p:spPr>
          <a:xfrm>
            <a:off x="169200" y="6580800"/>
            <a:ext cx="406800" cy="234000"/>
          </a:xfrm>
          <a:prstGeom prst="rect">
            <a:avLst/>
          </a:prstGeom>
        </p:spPr>
        <p:txBody>
          <a:bodyPr vert="horz" lIns="91440" tIns="45720" rIns="91440" bIns="45720" rtlCol="0" anchor="ct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1000" smtClean="0">
                <a:solidFill>
                  <a:schemeClr val="bg1"/>
                </a:solidFill>
                <a:latin typeface="+mj-lt"/>
              </a:rPr>
              <a:pPr/>
              <a:t>‹N°›</a:t>
            </a:fld>
            <a:endParaRPr lang="en-US" sz="1000" dirty="0">
              <a:solidFill>
                <a:schemeClr val="bg1"/>
              </a:solidFill>
              <a:latin typeface="+mj-lt"/>
            </a:endParaRPr>
          </a:p>
        </p:txBody>
      </p:sp>
      <p:sp>
        <p:nvSpPr>
          <p:cNvPr id="6" name="TextBox 9"/>
          <p:cNvSpPr txBox="1"/>
          <p:nvPr/>
        </p:nvSpPr>
        <p:spPr bwMode="black">
          <a:xfrm>
            <a:off x="1445431" y="6630970"/>
            <a:ext cx="1748882" cy="123111"/>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en-US" sz="800" noProof="0" dirty="0" smtClean="0">
                <a:solidFill>
                  <a:schemeClr val="bg1"/>
                </a:solidFill>
                <a:latin typeface="Calibri Light" pitchFamily="34" charset="0"/>
              </a:rPr>
              <a:t>Copyrights Sopra Banking Software 2015</a:t>
            </a:r>
          </a:p>
        </p:txBody>
      </p:sp>
    </p:spTree>
    <p:extLst>
      <p:ext uri="{BB962C8B-B14F-4D97-AF65-F5344CB8AC3E}">
        <p14:creationId xmlns:p14="http://schemas.microsoft.com/office/powerpoint/2010/main" val="2212234290"/>
      </p:ext>
    </p:extLst>
  </p:cSld>
  <p:clrMap bg1="lt1" tx1="dk1" bg2="lt2" tx2="dk2" accent1="accent1" accent2="accent2" accent3="accent3" accent4="accent4" accent5="accent5" accent6="accent6" hlink="hlink" folHlink="folHlink"/>
  <p:sldLayoutIdLst>
    <p:sldLayoutId id="2147483864" r:id="rId1"/>
    <p:sldLayoutId id="2147483886" r:id="rId2"/>
    <p:sldLayoutId id="2147483887" r:id="rId3"/>
    <p:sldLayoutId id="2147483888" r:id="rId4"/>
    <p:sldLayoutId id="2147483889" r:id="rId5"/>
    <p:sldLayoutId id="2147483890" r:id="rId6"/>
    <p:sldLayoutId id="2147483891" r:id="rId7"/>
    <p:sldLayoutId id="2147483892" r:id="rId8"/>
  </p:sldLayoutIdLst>
  <p:transition>
    <p:fade/>
  </p:transition>
  <p:timing>
    <p:tnLst>
      <p:par>
        <p:cTn id="1" dur="indefinite" restart="never" nodeType="tmRoot"/>
      </p:par>
    </p:tnLst>
  </p:timing>
  <p:hf sldNum="0" hd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9.png"/><Relationship Id="rId7" Type="http://schemas.openxmlformats.org/officeDocument/2006/relationships/diagramColors" Target="../diagrams/colors9.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3.png"/><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tiff"/></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47.png"/><Relationship Id="rId7" Type="http://schemas.openxmlformats.org/officeDocument/2006/relationships/diagramQuickStyle" Target="../diagrams/quickStyle14.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48.png"/><Relationship Id="rId9" Type="http://schemas.microsoft.com/office/2007/relationships/diagramDrawing" Target="../diagrams/drawing14.xml"/></Relationships>
</file>

<file path=ppt/slides/_rels/slide21.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0.PNG"/><Relationship Id="rId7" Type="http://schemas.openxmlformats.org/officeDocument/2006/relationships/diagramColors" Target="../diagrams/colors16.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3.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1.PNG"/><Relationship Id="rId7" Type="http://schemas.openxmlformats.org/officeDocument/2006/relationships/diagramColors" Target="../diagrams/colors17.xm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50.PNG"/><Relationship Id="rId7" Type="http://schemas.openxmlformats.org/officeDocument/2006/relationships/diagramColors" Target="../diagrams/colors18.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52.PNG"/><Relationship Id="rId7" Type="http://schemas.openxmlformats.org/officeDocument/2006/relationships/diagramColors" Target="../diagrams/colors19.xml"/><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6.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53.PNG"/><Relationship Id="rId7" Type="http://schemas.openxmlformats.org/officeDocument/2006/relationships/diagramColors" Target="../diagrams/colors20.xm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50.PNG"/><Relationship Id="rId7" Type="http://schemas.openxmlformats.org/officeDocument/2006/relationships/diagramColors" Target="../diagrams/colors21.xml"/><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8.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54.PNG"/><Relationship Id="rId7" Type="http://schemas.openxmlformats.org/officeDocument/2006/relationships/diagramColors" Target="../diagrams/colors22.xm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2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55.PNG"/><Relationship Id="rId7" Type="http://schemas.openxmlformats.org/officeDocument/2006/relationships/diagramColors" Target="../diagrams/colors23.xml"/><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50.PNG"/><Relationship Id="rId7" Type="http://schemas.openxmlformats.org/officeDocument/2006/relationships/diagramColors" Target="../diagrams/colors24.xml"/><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1.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56.PNG"/><Relationship Id="rId7" Type="http://schemas.openxmlformats.org/officeDocument/2006/relationships/diagramColors" Target="../diagrams/colors25.xm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32.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57.PNG"/><Relationship Id="rId7" Type="http://schemas.openxmlformats.org/officeDocument/2006/relationships/diagramColors" Target="../diagrams/colors26.xm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3.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58.png"/><Relationship Id="rId7" Type="http://schemas.openxmlformats.org/officeDocument/2006/relationships/diagramColors" Target="../diagrams/colors27.xm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7.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62.png"/><Relationship Id="rId7" Type="http://schemas.openxmlformats.org/officeDocument/2006/relationships/diagramColors" Target="../diagrams/colors31.xm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diagramQuickStyle" Target="../diagrams/quickStyle2.xml"/><Relationship Id="rId12" Type="http://schemas.openxmlformats.org/officeDocument/2006/relationships/image" Target="../media/image18.png"/><Relationship Id="rId17" Type="http://schemas.openxmlformats.org/officeDocument/2006/relationships/image" Target="../media/image23.gif"/><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diagramLayout" Target="../diagrams/layout2.xml"/><Relationship Id="rId11" Type="http://schemas.openxmlformats.org/officeDocument/2006/relationships/image" Target="../media/image17.png"/><Relationship Id="rId5" Type="http://schemas.openxmlformats.org/officeDocument/2006/relationships/diagramData" Target="../diagrams/data2.xml"/><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5.png"/><Relationship Id="rId9" Type="http://schemas.microsoft.com/office/2007/relationships/diagramDrawing" Target="../diagrams/drawing2.xml"/><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13" Type="http://schemas.microsoft.com/office/2007/relationships/diagramDrawing" Target="../diagrams/drawing37.xml"/><Relationship Id="rId18"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diagramColors" Target="../diagrams/colors37.xml"/><Relationship Id="rId17" Type="http://schemas.openxmlformats.org/officeDocument/2006/relationships/image" Target="../media/image77.png"/><Relationship Id="rId2" Type="http://schemas.openxmlformats.org/officeDocument/2006/relationships/notesSlide" Target="../notesSlides/notesSlide42.xml"/><Relationship Id="rId16"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71.png"/><Relationship Id="rId11" Type="http://schemas.openxmlformats.org/officeDocument/2006/relationships/diagramQuickStyle" Target="../diagrams/quickStyle37.xml"/><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diagramLayout" Target="../diagrams/layout37.xml"/><Relationship Id="rId19" Type="http://schemas.openxmlformats.org/officeDocument/2006/relationships/image" Target="../media/image79.jpeg"/><Relationship Id="rId4" Type="http://schemas.openxmlformats.org/officeDocument/2006/relationships/image" Target="../media/image69.png"/><Relationship Id="rId9" Type="http://schemas.openxmlformats.org/officeDocument/2006/relationships/diagramData" Target="../diagrams/data37.xml"/><Relationship Id="rId14"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32.gif"/><Relationship Id="rId13" Type="http://schemas.openxmlformats.org/officeDocument/2006/relationships/diagramColors" Target="../diagrams/colors3.xml"/><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diagramLayout" Target="../diagrams/layout3.xml"/><Relationship Id="rId5" Type="http://schemas.openxmlformats.org/officeDocument/2006/relationships/image" Target="../media/image29.jpeg"/><Relationship Id="rId10" Type="http://schemas.openxmlformats.org/officeDocument/2006/relationships/diagramData" Target="../diagrams/data3.xml"/><Relationship Id="rId4" Type="http://schemas.openxmlformats.org/officeDocument/2006/relationships/image" Target="../media/image28.gif"/><Relationship Id="rId9" Type="http://schemas.openxmlformats.org/officeDocument/2006/relationships/image" Target="../media/image33.png"/><Relationship Id="rId14" Type="http://schemas.microsoft.com/office/2007/relationships/diagramDrawing" Target="../diagrams/drawin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image" Target="../media/image37.jpeg"/><Relationship Id="rId5" Type="http://schemas.openxmlformats.org/officeDocument/2006/relationships/diagramQuickStyle" Target="../diagrams/quickStyle5.xml"/><Relationship Id="rId10" Type="http://schemas.openxmlformats.org/officeDocument/2006/relationships/image" Target="../media/image36.jpeg"/><Relationship Id="rId4" Type="http://schemas.openxmlformats.org/officeDocument/2006/relationships/diagramLayout" Target="../diagrams/layout5.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539552" y="4282870"/>
            <a:ext cx="5235326" cy="2062103"/>
          </a:xfrm>
          <a:prstGeom prst="rect">
            <a:avLst/>
          </a:prstGeom>
          <a:noFill/>
        </p:spPr>
        <p:txBody>
          <a:bodyPr wrap="square" rtlCol="0">
            <a:spAutoFit/>
          </a:bodyPr>
          <a:lstStyle/>
          <a:p>
            <a:r>
              <a:rPr lang="fr-FR" sz="2000" b="1" dirty="0" smtClean="0">
                <a:latin typeface="+mj-lt"/>
              </a:rPr>
              <a:t>Réalisé </a:t>
            </a:r>
            <a:r>
              <a:rPr lang="fr-FR" sz="2000" b="1" dirty="0" smtClean="0">
                <a:latin typeface="+mj-lt"/>
              </a:rPr>
              <a:t>par:</a:t>
            </a:r>
          </a:p>
          <a:p>
            <a:r>
              <a:rPr lang="fr-FR" sz="1600" dirty="0" smtClean="0">
                <a:latin typeface="+mj-lt"/>
              </a:rPr>
              <a:t>MELLAH Youssef</a:t>
            </a:r>
          </a:p>
          <a:p>
            <a:endParaRPr lang="fr-FR" dirty="0">
              <a:latin typeface="+mj-lt"/>
            </a:endParaRPr>
          </a:p>
          <a:p>
            <a:r>
              <a:rPr lang="fr-FR" sz="2000" b="1" dirty="0"/>
              <a:t>Encadré par:</a:t>
            </a:r>
          </a:p>
          <a:p>
            <a:r>
              <a:rPr lang="fr-FR" sz="1600" dirty="0" smtClean="0"/>
              <a:t>M. </a:t>
            </a:r>
            <a:r>
              <a:rPr lang="fr-FR" sz="1600" dirty="0" err="1" smtClean="0"/>
              <a:t>Toumi</a:t>
            </a:r>
            <a:r>
              <a:rPr lang="fr-FR" sz="1600" dirty="0" smtClean="0"/>
              <a:t> BOUCHENTOUF (ENSAO) </a:t>
            </a:r>
          </a:p>
          <a:p>
            <a:r>
              <a:rPr lang="fr-FR" sz="1600" dirty="0" smtClean="0"/>
              <a:t>M. Mohamed AZZOUZ (Sopra Banking Software)</a:t>
            </a:r>
            <a:endParaRPr lang="fr-FR" sz="1600" dirty="0"/>
          </a:p>
          <a:p>
            <a:endParaRPr lang="fr-FR" dirty="0">
              <a:latin typeface="+mj-lt"/>
            </a:endParaRPr>
          </a:p>
        </p:txBody>
      </p:sp>
      <p:sp>
        <p:nvSpPr>
          <p:cNvPr id="14" name="Rectangle 13"/>
          <p:cNvSpPr/>
          <p:nvPr/>
        </p:nvSpPr>
        <p:spPr>
          <a:xfrm>
            <a:off x="1475656" y="288453"/>
            <a:ext cx="6336704" cy="1748097"/>
          </a:xfrm>
          <a:prstGeom prst="rect">
            <a:avLst/>
          </a:prstGeom>
          <a:gradFill flip="none" rotWithShape="1">
            <a:gsLst>
              <a:gs pos="100000">
                <a:srgbClr val="E6E6E6">
                  <a:alpha val="15000"/>
                </a:srgbClr>
              </a:gs>
              <a:gs pos="88000">
                <a:srgbClr val="C00000"/>
              </a:gs>
            </a:gsLst>
            <a:lin ang="54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Soutenance du </a:t>
            </a:r>
            <a:r>
              <a:rPr lang="fr-FR" dirty="0">
                <a:solidFill>
                  <a:schemeClr val="bg1"/>
                </a:solidFill>
              </a:rPr>
              <a:t>Projet de Fin d’Étude </a:t>
            </a:r>
            <a:r>
              <a:rPr lang="fr-FR" dirty="0" smtClean="0">
                <a:solidFill>
                  <a:schemeClr val="bg1"/>
                </a:solidFill>
              </a:rPr>
              <a:t>en vue de </a:t>
            </a:r>
            <a:r>
              <a:rPr lang="fr-FR" dirty="0">
                <a:solidFill>
                  <a:schemeClr val="bg1"/>
                </a:solidFill>
              </a:rPr>
              <a:t>l’obtention du </a:t>
            </a:r>
          </a:p>
          <a:p>
            <a:pPr algn="ctr"/>
            <a:r>
              <a:rPr lang="fr-FR" b="1" dirty="0">
                <a:solidFill>
                  <a:schemeClr val="bg1"/>
                </a:solidFill>
              </a:rPr>
              <a:t>Diplôme </a:t>
            </a:r>
            <a:r>
              <a:rPr lang="fr-FR" b="1" dirty="0" smtClean="0">
                <a:solidFill>
                  <a:schemeClr val="bg1"/>
                </a:solidFill>
              </a:rPr>
              <a:t>d’Ingénieur d</a:t>
            </a:r>
            <a:r>
              <a:rPr lang="fr-FR" b="1" dirty="0">
                <a:solidFill>
                  <a:schemeClr val="bg1"/>
                </a:solidFill>
              </a:rPr>
              <a:t>’ État </a:t>
            </a:r>
          </a:p>
          <a:p>
            <a:pPr algn="ctr"/>
            <a:r>
              <a:rPr lang="fr-FR" dirty="0"/>
              <a:t>Spécialité : Génie Informatique</a:t>
            </a:r>
          </a:p>
          <a:p>
            <a:pPr algn="ctr"/>
            <a:endParaRPr lang="fr-FR" b="1" dirty="0" smtClean="0">
              <a:solidFill>
                <a:schemeClr val="bg1"/>
              </a:solidFill>
            </a:endParaRPr>
          </a:p>
        </p:txBody>
      </p:sp>
      <p:sp>
        <p:nvSpPr>
          <p:cNvPr id="15" name="Title 5"/>
          <p:cNvSpPr txBox="1">
            <a:spLocks/>
          </p:cNvSpPr>
          <p:nvPr/>
        </p:nvSpPr>
        <p:spPr bwMode="gray">
          <a:xfrm>
            <a:off x="539552" y="2204326"/>
            <a:ext cx="7730002" cy="1950957"/>
          </a:xfrm>
          <a:prstGeom prst="rect">
            <a:avLst/>
          </a:prstGeom>
        </p:spPr>
        <p:txBody>
          <a:bodyPr vert="horz" wrap="square" lIns="0" tIns="45710" rIns="0" bIns="45710" rtlCol="0" anchor="b">
            <a:normAutofit/>
          </a:bodyPr>
          <a:lstStyle/>
          <a:p>
            <a:pPr algn="ctr" defTabSz="914199">
              <a:lnSpc>
                <a:spcPct val="150000"/>
              </a:lnSpc>
              <a:spcBef>
                <a:spcPct val="0"/>
              </a:spcBef>
              <a:defRPr/>
            </a:pPr>
            <a:r>
              <a:rPr lang="fr-FR" sz="2200" b="1" dirty="0" smtClean="0">
                <a:solidFill>
                  <a:srgbClr val="C00000"/>
                </a:solidFill>
                <a:effectLst>
                  <a:outerShdw blurRad="38100" dist="38100" dir="2700000" algn="tl">
                    <a:srgbClr val="000000">
                      <a:alpha val="43137"/>
                    </a:srgbClr>
                  </a:outerShdw>
                </a:effectLst>
                <a:latin typeface="+mj-lt"/>
                <a:ea typeface="Tahoma" panose="020B0604030504040204" pitchFamily="34" charset="0"/>
                <a:cs typeface="Times New Roman" pitchFamily="18" charset="0"/>
              </a:rPr>
              <a:t>La mise en place d’un atelier logiciel pour la maintenance de la solution « Amplitude » de Sopra Banking Software</a:t>
            </a:r>
            <a:r>
              <a:rPr lang="fr-FR" sz="2200" b="1" dirty="0">
                <a:solidFill>
                  <a:srgbClr val="C00000"/>
                </a:solidFill>
                <a:effectLst>
                  <a:outerShdw blurRad="38100" dist="38100" dir="2700000" algn="tl">
                    <a:srgbClr val="000000">
                      <a:alpha val="43137"/>
                    </a:srgbClr>
                  </a:outerShdw>
                </a:effectLst>
                <a:latin typeface="+mj-lt"/>
                <a:ea typeface="Tahoma" panose="020B0604030504040204" pitchFamily="34" charset="0"/>
                <a:cs typeface="Times New Roman" pitchFamily="18" charset="0"/>
              </a:rPr>
              <a:t/>
            </a:r>
            <a:br>
              <a:rPr lang="fr-FR" sz="2200" b="1" dirty="0">
                <a:solidFill>
                  <a:srgbClr val="C00000"/>
                </a:solidFill>
                <a:effectLst>
                  <a:outerShdw blurRad="38100" dist="38100" dir="2700000" algn="tl">
                    <a:srgbClr val="000000">
                      <a:alpha val="43137"/>
                    </a:srgbClr>
                  </a:outerShdw>
                </a:effectLst>
                <a:latin typeface="+mj-lt"/>
                <a:ea typeface="Tahoma" panose="020B0604030504040204" pitchFamily="34" charset="0"/>
                <a:cs typeface="Times New Roman" pitchFamily="18" charset="0"/>
              </a:rPr>
            </a:br>
            <a:endParaRPr lang="fr-FR" sz="2200" b="1" dirty="0">
              <a:solidFill>
                <a:srgbClr val="C00000"/>
              </a:solidFill>
              <a:effectLst>
                <a:outerShdw blurRad="38100" dist="38100" dir="2700000" algn="tl">
                  <a:srgbClr val="000000">
                    <a:alpha val="43137"/>
                  </a:srgbClr>
                </a:outerShdw>
              </a:effectLst>
              <a:latin typeface="+mj-lt"/>
              <a:ea typeface="Tahoma" panose="020B0604030504040204" pitchFamily="34" charset="0"/>
              <a:cs typeface="Times New Roman" pitchFamily="18" charset="0"/>
            </a:endParaRPr>
          </a:p>
        </p:txBody>
      </p:sp>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870" t="40989" r="46765" b="57602"/>
          <a:stretch/>
        </p:blipFill>
        <p:spPr bwMode="auto">
          <a:xfrm>
            <a:off x="380127" y="2162612"/>
            <a:ext cx="8296329" cy="14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870" t="40989" r="46765" b="57602"/>
          <a:stretch/>
        </p:blipFill>
        <p:spPr bwMode="auto">
          <a:xfrm flipV="1">
            <a:off x="380126" y="3979636"/>
            <a:ext cx="8296329" cy="144907"/>
          </a:xfrm>
          <a:prstGeom prst="rect">
            <a:avLst/>
          </a:prstGeom>
          <a:noFill/>
          <a:ln>
            <a:noFill/>
          </a:ln>
          <a:effectLst>
            <a:outerShdw blurRad="50800" dist="50800" dir="5400000" algn="ctr" rotWithShape="0">
              <a:srgbClr val="000000">
                <a:alpha val="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6012159" y="4288598"/>
            <a:ext cx="2664296" cy="1969770"/>
          </a:xfrm>
          <a:prstGeom prst="rect">
            <a:avLst/>
          </a:prstGeom>
          <a:noFill/>
        </p:spPr>
        <p:txBody>
          <a:bodyPr wrap="square" rtlCol="0">
            <a:spAutoFit/>
          </a:bodyPr>
          <a:lstStyle/>
          <a:p>
            <a:r>
              <a:rPr lang="fr-FR" sz="2000" b="1" dirty="0" smtClean="0">
                <a:latin typeface="+mj-lt"/>
              </a:rPr>
              <a:t>Soutenu le:</a:t>
            </a:r>
            <a:r>
              <a:rPr lang="fr-FR" sz="2000" dirty="0" smtClean="0">
                <a:latin typeface="+mj-lt"/>
              </a:rPr>
              <a:t> </a:t>
            </a:r>
          </a:p>
          <a:p>
            <a:r>
              <a:rPr lang="fr-FR" sz="1600" dirty="0" smtClean="0">
                <a:latin typeface="+mj-lt"/>
              </a:rPr>
              <a:t>04/07/2018</a:t>
            </a:r>
          </a:p>
          <a:p>
            <a:endParaRPr lang="fr-FR" b="1" u="sng" dirty="0">
              <a:latin typeface="+mj-lt"/>
            </a:endParaRPr>
          </a:p>
          <a:p>
            <a:r>
              <a:rPr lang="fr-FR" sz="2000" b="1" dirty="0" smtClean="0">
                <a:latin typeface="+mj-lt"/>
              </a:rPr>
              <a:t>Devant le Jury </a:t>
            </a:r>
            <a:r>
              <a:rPr lang="fr-FR" sz="2000" b="1" dirty="0" smtClean="0">
                <a:latin typeface="+mj-lt"/>
              </a:rPr>
              <a:t>:</a:t>
            </a:r>
          </a:p>
          <a:p>
            <a:r>
              <a:rPr lang="fr-FR" sz="1600" dirty="0">
                <a:latin typeface="+mj-lt"/>
              </a:rPr>
              <a:t>M. </a:t>
            </a:r>
            <a:r>
              <a:rPr lang="fr-FR" sz="1600" dirty="0" err="1">
                <a:latin typeface="+mj-lt"/>
              </a:rPr>
              <a:t>Toumi</a:t>
            </a:r>
            <a:r>
              <a:rPr lang="fr-FR" sz="1600" dirty="0">
                <a:latin typeface="+mj-lt"/>
              </a:rPr>
              <a:t> </a:t>
            </a:r>
            <a:r>
              <a:rPr lang="fr-FR" sz="1600" dirty="0">
                <a:latin typeface="+mj-lt"/>
              </a:rPr>
              <a:t>BOUCHENTOUF</a:t>
            </a:r>
          </a:p>
          <a:p>
            <a:r>
              <a:rPr lang="fr-FR" sz="1600" dirty="0" smtClean="0">
                <a:latin typeface="+mj-lt"/>
              </a:rPr>
              <a:t>M</a:t>
            </a:r>
            <a:r>
              <a:rPr lang="fr-FR" sz="1600" dirty="0" smtClean="0">
                <a:latin typeface="+mj-lt"/>
              </a:rPr>
              <a:t>. Jamal </a:t>
            </a:r>
            <a:r>
              <a:rPr lang="fr-FR" sz="1600" dirty="0" smtClean="0">
                <a:latin typeface="+mj-lt"/>
              </a:rPr>
              <a:t>BERRIC</a:t>
            </a:r>
            <a:r>
              <a:rPr lang="fr-FR" sz="1600" dirty="0" smtClean="0">
                <a:latin typeface="+mj-lt"/>
              </a:rPr>
              <a:t>	</a:t>
            </a:r>
          </a:p>
          <a:p>
            <a:r>
              <a:rPr lang="fr-FR" sz="1600" dirty="0" smtClean="0">
                <a:latin typeface="+mj-lt"/>
              </a:rPr>
              <a:t>Mme</a:t>
            </a:r>
            <a:r>
              <a:rPr lang="fr-FR" sz="1600" dirty="0" smtClean="0">
                <a:latin typeface="+mj-lt"/>
              </a:rPr>
              <a:t>. Karima AISSAOUI</a:t>
            </a:r>
          </a:p>
        </p:txBody>
      </p:sp>
      <p:sp>
        <p:nvSpPr>
          <p:cNvPr id="3" name="ZoneTexte 2"/>
          <p:cNvSpPr txBox="1"/>
          <p:nvPr/>
        </p:nvSpPr>
        <p:spPr bwMode="black">
          <a:xfrm>
            <a:off x="3034457" y="6391683"/>
            <a:ext cx="4514878" cy="24622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1600" dirty="0">
                <a:solidFill>
                  <a:srgbClr val="C00000"/>
                </a:solidFill>
                <a:effectLst>
                  <a:outerShdw blurRad="38100" dist="38100" dir="2700000" algn="tl">
                    <a:srgbClr val="000000">
                      <a:alpha val="43137"/>
                    </a:srgbClr>
                  </a:outerShdw>
                </a:effectLst>
                <a:latin typeface="+mj-lt"/>
                <a:ea typeface="Tahoma" panose="020B0604030504040204" pitchFamily="34" charset="0"/>
                <a:cs typeface="Times New Roman" pitchFamily="18" charset="0"/>
              </a:rPr>
              <a:t>Année Universitaire  : 2017/2018</a:t>
            </a:r>
          </a:p>
        </p:txBody>
      </p:sp>
    </p:spTree>
    <p:extLst>
      <p:ext uri="{BB962C8B-B14F-4D97-AF65-F5344CB8AC3E}">
        <p14:creationId xmlns:p14="http://schemas.microsoft.com/office/powerpoint/2010/main" val="358088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3"/>
          <p:cNvGraphicFramePr/>
          <p:nvPr>
            <p:extLst>
              <p:ext uri="{D42A27DB-BD31-4B8C-83A1-F6EECF244321}">
                <p14:modId xmlns:p14="http://schemas.microsoft.com/office/powerpoint/2010/main" val="480877426"/>
              </p:ext>
            </p:extLst>
          </p:nvPr>
        </p:nvGraphicFramePr>
        <p:xfrm>
          <a:off x="144016" y="-1107505"/>
          <a:ext cx="8964488" cy="3278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14"/>
          <p:cNvSpPr txBox="1"/>
          <p:nvPr/>
        </p:nvSpPr>
        <p:spPr bwMode="black">
          <a:xfrm>
            <a:off x="539552" y="1268760"/>
            <a:ext cx="6768752"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dirty="0" smtClean="0">
                <a:solidFill>
                  <a:srgbClr val="FF0000"/>
                </a:solidFill>
              </a:rPr>
              <a:t>Problématique</a:t>
            </a:r>
            <a:endParaRPr lang="fr-FR" sz="2400" noProof="0" dirty="0" smtClean="0">
              <a:solidFill>
                <a:srgbClr val="FF0000"/>
              </a:solidFill>
              <a:latin typeface="+mn-lt"/>
            </a:endParaRPr>
          </a:p>
        </p:txBody>
      </p:sp>
      <p:sp>
        <p:nvSpPr>
          <p:cNvPr id="5" name="Chevron 4"/>
          <p:cNvSpPr/>
          <p:nvPr/>
        </p:nvSpPr>
        <p:spPr>
          <a:xfrm>
            <a:off x="251520" y="1345414"/>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6" name="Imag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2064" y="4575252"/>
            <a:ext cx="3528392" cy="1610572"/>
          </a:xfrm>
          <a:prstGeom prst="rect">
            <a:avLst/>
          </a:prstGeom>
        </p:spPr>
      </p:pic>
      <p:sp>
        <p:nvSpPr>
          <p:cNvPr id="7" name="ZoneTexte 6"/>
          <p:cNvSpPr txBox="1"/>
          <p:nvPr/>
        </p:nvSpPr>
        <p:spPr>
          <a:xfrm>
            <a:off x="3157431" y="3766575"/>
            <a:ext cx="3315715" cy="707886"/>
          </a:xfrm>
          <a:prstGeom prst="rect">
            <a:avLst/>
          </a:prstGeom>
          <a:noFill/>
        </p:spPr>
        <p:txBody>
          <a:bodyPr wrap="square" rtlCol="0">
            <a:spAutoFit/>
          </a:bodyPr>
          <a:lstStyle/>
          <a:p>
            <a:pPr algn="ctr"/>
            <a:r>
              <a:rPr lang="fr-FR" sz="4000" dirty="0" smtClean="0">
                <a:solidFill>
                  <a:srgbClr val="C00000"/>
                </a:solidFill>
              </a:rPr>
              <a:t>Comment?</a:t>
            </a:r>
            <a:endParaRPr lang="fr-FR" sz="4000" dirty="0">
              <a:solidFill>
                <a:srgbClr val="C00000"/>
              </a:solidFill>
            </a:endParaRPr>
          </a:p>
        </p:txBody>
      </p:sp>
      <p:sp>
        <p:nvSpPr>
          <p:cNvPr id="8" name="Bulle ronde 7"/>
          <p:cNvSpPr/>
          <p:nvPr/>
        </p:nvSpPr>
        <p:spPr>
          <a:xfrm>
            <a:off x="286070" y="1924221"/>
            <a:ext cx="3081064" cy="1466556"/>
          </a:xfrm>
          <a:prstGeom prst="wedgeEllipseCallout">
            <a:avLst>
              <a:gd name="adj1" fmla="val 43931"/>
              <a:gd name="adj2" fmla="val 82082"/>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les demandes </a:t>
            </a:r>
            <a:r>
              <a:rPr lang="fr-FR" sz="1600" dirty="0" smtClean="0"/>
              <a:t>clients se </a:t>
            </a:r>
            <a:r>
              <a:rPr lang="fr-FR" sz="1600" dirty="0"/>
              <a:t>font par mail et la gestion est </a:t>
            </a:r>
            <a:r>
              <a:rPr lang="fr-FR" sz="1600" dirty="0" smtClean="0"/>
              <a:t>coûteuse!!</a:t>
            </a:r>
            <a:endParaRPr lang="fr-FR" sz="1600" b="1" dirty="0">
              <a:solidFill>
                <a:schemeClr val="bg1"/>
              </a:solidFill>
            </a:endParaRPr>
          </a:p>
        </p:txBody>
      </p:sp>
      <p:sp>
        <p:nvSpPr>
          <p:cNvPr id="11" name="Bulle ronde 10"/>
          <p:cNvSpPr/>
          <p:nvPr/>
        </p:nvSpPr>
        <p:spPr>
          <a:xfrm>
            <a:off x="90144" y="4350330"/>
            <a:ext cx="3401736" cy="1454934"/>
          </a:xfrm>
          <a:prstGeom prst="wedgeEllipseCallout">
            <a:avLst>
              <a:gd name="adj1" fmla="val 63391"/>
              <a:gd name="adj2" fmla="val 27746"/>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r>
              <a:rPr lang="fr-FR" sz="1600" dirty="0" smtClean="0"/>
              <a:t>Nous </a:t>
            </a:r>
            <a:r>
              <a:rPr lang="fr-FR" sz="1600" dirty="0"/>
              <a:t>serons sanctionnés si </a:t>
            </a:r>
            <a:r>
              <a:rPr lang="fr-FR" sz="1600" dirty="0" smtClean="0"/>
              <a:t>on ne  </a:t>
            </a:r>
            <a:r>
              <a:rPr lang="fr-FR" sz="1600" dirty="0"/>
              <a:t>respecte pas les SLA convenus !!</a:t>
            </a:r>
          </a:p>
          <a:p>
            <a:pPr algn="ctr"/>
            <a:endParaRPr lang="fr-FR" sz="1600" dirty="0" smtClean="0"/>
          </a:p>
        </p:txBody>
      </p:sp>
      <p:sp>
        <p:nvSpPr>
          <p:cNvPr id="12" name="Bulle ronde 11"/>
          <p:cNvSpPr/>
          <p:nvPr/>
        </p:nvSpPr>
        <p:spPr>
          <a:xfrm>
            <a:off x="5230891" y="1959724"/>
            <a:ext cx="3672408" cy="1329661"/>
          </a:xfrm>
          <a:prstGeom prst="wedgeEllipseCallout">
            <a:avLst>
              <a:gd name="adj1" fmla="val -33570"/>
              <a:gd name="adj2" fmla="val 82662"/>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Problème </a:t>
            </a:r>
            <a:r>
              <a:rPr lang="fr-FR" sz="1600" dirty="0" smtClean="0"/>
              <a:t>de non  conformité </a:t>
            </a:r>
            <a:r>
              <a:rPr lang="fr-FR" sz="1600" dirty="0"/>
              <a:t>des </a:t>
            </a:r>
            <a:r>
              <a:rPr lang="fr-FR" sz="1600" dirty="0" smtClean="0"/>
              <a:t>données dans </a:t>
            </a:r>
            <a:r>
              <a:rPr lang="fr-FR" sz="1600" dirty="0"/>
              <a:t>un patch évolutif !!</a:t>
            </a:r>
            <a:r>
              <a:rPr lang="fr-FR" sz="2400" b="1" dirty="0">
                <a:solidFill>
                  <a:schemeClr val="bg1"/>
                </a:solidFill>
              </a:rPr>
              <a:t> </a:t>
            </a:r>
          </a:p>
        </p:txBody>
      </p:sp>
      <p:sp>
        <p:nvSpPr>
          <p:cNvPr id="13" name="Bulle ronde 12"/>
          <p:cNvSpPr/>
          <p:nvPr/>
        </p:nvSpPr>
        <p:spPr>
          <a:xfrm>
            <a:off x="5940153" y="4407566"/>
            <a:ext cx="3106926" cy="1662264"/>
          </a:xfrm>
          <a:prstGeom prst="wedgeEllipseCallout">
            <a:avLst>
              <a:gd name="adj1" fmla="val -70158"/>
              <a:gd name="adj2" fmla="val 23088"/>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Problème </a:t>
            </a:r>
            <a:r>
              <a:rPr lang="fr-FR" sz="1600" dirty="0"/>
              <a:t>de </a:t>
            </a:r>
            <a:r>
              <a:rPr lang="fr-FR" sz="1600" dirty="0" smtClean="0"/>
              <a:t>blanchiment de l’argent et l’intégration de nouvelles </a:t>
            </a:r>
            <a:r>
              <a:rPr lang="fr-FR" sz="1600" dirty="0" err="1" smtClean="0"/>
              <a:t>blacklist</a:t>
            </a:r>
            <a:r>
              <a:rPr lang="fr-FR" sz="1600" dirty="0" smtClean="0"/>
              <a:t> sur Amplitude !!</a:t>
            </a:r>
            <a:endParaRPr lang="fr-FR" sz="1600" dirty="0"/>
          </a:p>
        </p:txBody>
      </p:sp>
      <p:sp>
        <p:nvSpPr>
          <p:cNvPr id="14" name="Rectangle 13"/>
          <p:cNvSpPr/>
          <p:nvPr/>
        </p:nvSpPr>
        <p:spPr>
          <a:xfrm>
            <a:off x="8604449" y="6470367"/>
            <a:ext cx="539552"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5</a:t>
            </a:r>
          </a:p>
        </p:txBody>
      </p:sp>
    </p:spTree>
    <p:extLst>
      <p:ext uri="{BB962C8B-B14F-4D97-AF65-F5344CB8AC3E}">
        <p14:creationId xmlns:p14="http://schemas.microsoft.com/office/powerpoint/2010/main" val="253164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additive="base">
                                        <p:cTn id="10"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3"/>
          <p:cNvGraphicFramePr/>
          <p:nvPr>
            <p:extLst>
              <p:ext uri="{D42A27DB-BD31-4B8C-83A1-F6EECF244321}">
                <p14:modId xmlns:p14="http://schemas.microsoft.com/office/powerpoint/2010/main" val="469604585"/>
              </p:ext>
            </p:extLst>
          </p:nvPr>
        </p:nvGraphicFramePr>
        <p:xfrm>
          <a:off x="144016" y="-1107505"/>
          <a:ext cx="8964488" cy="3312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14"/>
          <p:cNvSpPr txBox="1"/>
          <p:nvPr/>
        </p:nvSpPr>
        <p:spPr bwMode="black">
          <a:xfrm>
            <a:off x="539552" y="1268760"/>
            <a:ext cx="6768752"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dirty="0" smtClean="0">
                <a:solidFill>
                  <a:srgbClr val="FF0000"/>
                </a:solidFill>
              </a:rPr>
              <a:t>Périmètre du projet</a:t>
            </a:r>
            <a:endParaRPr lang="fr-FR" sz="2400" noProof="0" dirty="0" smtClean="0">
              <a:solidFill>
                <a:srgbClr val="FF0000"/>
              </a:solidFill>
              <a:latin typeface="+mn-lt"/>
            </a:endParaRPr>
          </a:p>
        </p:txBody>
      </p:sp>
      <p:sp>
        <p:nvSpPr>
          <p:cNvPr id="4" name="Chevron 3"/>
          <p:cNvSpPr/>
          <p:nvPr/>
        </p:nvSpPr>
        <p:spPr>
          <a:xfrm>
            <a:off x="251520" y="1345414"/>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Rectangle 4"/>
          <p:cNvSpPr/>
          <p:nvPr/>
        </p:nvSpPr>
        <p:spPr>
          <a:xfrm>
            <a:off x="539552" y="1759750"/>
            <a:ext cx="1281120" cy="461665"/>
          </a:xfrm>
          <a:prstGeom prst="rect">
            <a:avLst/>
          </a:prstGeom>
        </p:spPr>
        <p:txBody>
          <a:bodyPr wrap="none">
            <a:spAutoFit/>
          </a:bodyPr>
          <a:lstStyle/>
          <a:p>
            <a:r>
              <a:rPr lang="fr-FR" sz="2400" dirty="0" smtClean="0">
                <a:solidFill>
                  <a:schemeClr val="tx1">
                    <a:lumMod val="75000"/>
                    <a:lumOff val="25000"/>
                  </a:schemeClr>
                </a:solidFill>
              </a:rPr>
              <a:t>Besoins</a:t>
            </a:r>
            <a:endParaRPr lang="fr-FR" sz="2400" dirty="0">
              <a:solidFill>
                <a:schemeClr val="tx1">
                  <a:lumMod val="75000"/>
                  <a:lumOff val="25000"/>
                </a:schemeClr>
              </a:solidFill>
            </a:endParaRPr>
          </a:p>
        </p:txBody>
      </p:sp>
      <p:sp>
        <p:nvSpPr>
          <p:cNvPr id="6" name="Rectangle 5"/>
          <p:cNvSpPr/>
          <p:nvPr/>
        </p:nvSpPr>
        <p:spPr>
          <a:xfrm>
            <a:off x="539552" y="4117620"/>
            <a:ext cx="1382110" cy="461665"/>
          </a:xfrm>
          <a:prstGeom prst="rect">
            <a:avLst/>
          </a:prstGeom>
        </p:spPr>
        <p:txBody>
          <a:bodyPr wrap="none">
            <a:spAutoFit/>
          </a:bodyPr>
          <a:lstStyle/>
          <a:p>
            <a:r>
              <a:rPr lang="fr-FR" sz="2400" dirty="0">
                <a:solidFill>
                  <a:schemeClr val="tx1">
                    <a:lumMod val="75000"/>
                    <a:lumOff val="25000"/>
                  </a:schemeClr>
                </a:solidFill>
              </a:rPr>
              <a:t>Objectifs</a:t>
            </a:r>
          </a:p>
        </p:txBody>
      </p:sp>
      <p:sp>
        <p:nvSpPr>
          <p:cNvPr id="7" name="Rectangle 6"/>
          <p:cNvSpPr/>
          <p:nvPr/>
        </p:nvSpPr>
        <p:spPr>
          <a:xfrm>
            <a:off x="675708" y="2352993"/>
            <a:ext cx="4322017" cy="338554"/>
          </a:xfrm>
          <a:prstGeom prst="rect">
            <a:avLst/>
          </a:prstGeom>
        </p:spPr>
        <p:txBody>
          <a:bodyPr wrap="none">
            <a:spAutoFit/>
          </a:bodyPr>
          <a:lstStyle/>
          <a:p>
            <a:r>
              <a:rPr lang="fr-FR" sz="1600" dirty="0"/>
              <a:t>Industrialiser la gestion des demandes clients</a:t>
            </a:r>
          </a:p>
        </p:txBody>
      </p:sp>
      <p:sp>
        <p:nvSpPr>
          <p:cNvPr id="8" name="Rectangle 7"/>
          <p:cNvSpPr/>
          <p:nvPr/>
        </p:nvSpPr>
        <p:spPr>
          <a:xfrm>
            <a:off x="675708" y="2758401"/>
            <a:ext cx="6701963" cy="338554"/>
          </a:xfrm>
          <a:prstGeom prst="rect">
            <a:avLst/>
          </a:prstGeom>
        </p:spPr>
        <p:txBody>
          <a:bodyPr wrap="none">
            <a:spAutoFit/>
          </a:bodyPr>
          <a:lstStyle/>
          <a:p>
            <a:r>
              <a:rPr lang="fr-FR" sz="1600" dirty="0" smtClean="0"/>
              <a:t>Bien suivre les niveaux de services convenus dans le contrat de la TMA</a:t>
            </a:r>
            <a:endParaRPr lang="fr-FR" sz="1600" dirty="0"/>
          </a:p>
        </p:txBody>
      </p:sp>
      <p:sp>
        <p:nvSpPr>
          <p:cNvPr id="9" name="Rectangle 8"/>
          <p:cNvSpPr/>
          <p:nvPr/>
        </p:nvSpPr>
        <p:spPr>
          <a:xfrm>
            <a:off x="675708" y="3223184"/>
            <a:ext cx="6365845" cy="338554"/>
          </a:xfrm>
          <a:prstGeom prst="rect">
            <a:avLst/>
          </a:prstGeom>
        </p:spPr>
        <p:txBody>
          <a:bodyPr wrap="none">
            <a:spAutoFit/>
          </a:bodyPr>
          <a:lstStyle/>
          <a:p>
            <a:pPr lvl="0"/>
            <a:r>
              <a:rPr lang="fr-FR" sz="1600" dirty="0" smtClean="0"/>
              <a:t>S’assurer de la bonne conformité des donnés dans un patch évolutif</a:t>
            </a:r>
            <a:endParaRPr lang="fr-FR" sz="1600" dirty="0"/>
          </a:p>
        </p:txBody>
      </p:sp>
      <p:sp>
        <p:nvSpPr>
          <p:cNvPr id="10" name="Rectangle 9"/>
          <p:cNvSpPr/>
          <p:nvPr/>
        </p:nvSpPr>
        <p:spPr>
          <a:xfrm>
            <a:off x="675708" y="3669671"/>
            <a:ext cx="5416739" cy="338554"/>
          </a:xfrm>
          <a:prstGeom prst="rect">
            <a:avLst/>
          </a:prstGeom>
        </p:spPr>
        <p:txBody>
          <a:bodyPr wrap="none">
            <a:spAutoFit/>
          </a:bodyPr>
          <a:lstStyle/>
          <a:p>
            <a:pPr lvl="0"/>
            <a:r>
              <a:rPr lang="fr-FR" sz="1600" dirty="0" smtClean="0"/>
              <a:t>Intégration de la nouvelle </a:t>
            </a:r>
            <a:r>
              <a:rPr lang="fr-FR" sz="1600" dirty="0" err="1" smtClean="0"/>
              <a:t>blacklist</a:t>
            </a:r>
            <a:r>
              <a:rPr lang="fr-FR" sz="1600" dirty="0" smtClean="0"/>
              <a:t> « ONU » sur Amplitude</a:t>
            </a:r>
            <a:endParaRPr lang="fr-FR" sz="1600" dirty="0"/>
          </a:p>
        </p:txBody>
      </p:sp>
      <p:sp>
        <p:nvSpPr>
          <p:cNvPr id="11" name="Rectangle 10"/>
          <p:cNvSpPr/>
          <p:nvPr/>
        </p:nvSpPr>
        <p:spPr>
          <a:xfrm>
            <a:off x="675708" y="4689726"/>
            <a:ext cx="3294492" cy="338554"/>
          </a:xfrm>
          <a:prstGeom prst="rect">
            <a:avLst/>
          </a:prstGeom>
        </p:spPr>
        <p:txBody>
          <a:bodyPr wrap="none">
            <a:spAutoFit/>
          </a:bodyPr>
          <a:lstStyle/>
          <a:p>
            <a:pPr lvl="0"/>
            <a:r>
              <a:rPr lang="fr-FR" sz="1600" dirty="0" smtClean="0"/>
              <a:t>Faciliter l’interaction avec le client </a:t>
            </a:r>
            <a:endParaRPr lang="fr-FR" sz="1600" dirty="0"/>
          </a:p>
        </p:txBody>
      </p:sp>
      <p:sp>
        <p:nvSpPr>
          <p:cNvPr id="12" name="Rectangle 11"/>
          <p:cNvSpPr/>
          <p:nvPr/>
        </p:nvSpPr>
        <p:spPr>
          <a:xfrm>
            <a:off x="675708" y="5091432"/>
            <a:ext cx="2364750" cy="338554"/>
          </a:xfrm>
          <a:prstGeom prst="rect">
            <a:avLst/>
          </a:prstGeom>
        </p:spPr>
        <p:txBody>
          <a:bodyPr wrap="none">
            <a:spAutoFit/>
          </a:bodyPr>
          <a:lstStyle/>
          <a:p>
            <a:pPr lvl="0"/>
            <a:r>
              <a:rPr lang="fr-FR" sz="1600" dirty="0"/>
              <a:t>Eviter d'être </a:t>
            </a:r>
            <a:r>
              <a:rPr lang="fr-FR" sz="1600" dirty="0" smtClean="0"/>
              <a:t>sanctionné</a:t>
            </a:r>
            <a:endParaRPr lang="fr-FR" sz="1600" dirty="0"/>
          </a:p>
        </p:txBody>
      </p:sp>
      <p:sp>
        <p:nvSpPr>
          <p:cNvPr id="14" name="Rectangle 13"/>
          <p:cNvSpPr/>
          <p:nvPr/>
        </p:nvSpPr>
        <p:spPr>
          <a:xfrm>
            <a:off x="675708" y="5490555"/>
            <a:ext cx="6992620" cy="338554"/>
          </a:xfrm>
          <a:prstGeom prst="rect">
            <a:avLst/>
          </a:prstGeom>
        </p:spPr>
        <p:txBody>
          <a:bodyPr wrap="none">
            <a:spAutoFit/>
          </a:bodyPr>
          <a:lstStyle/>
          <a:p>
            <a:pPr lvl="0"/>
            <a:r>
              <a:rPr lang="fr-FR" sz="1600" dirty="0" smtClean="0"/>
              <a:t>Garantir le bon fonctionnement et la cohésion des programmes d’Amplitude</a:t>
            </a:r>
            <a:endParaRPr lang="fr-FR" sz="1600" dirty="0"/>
          </a:p>
        </p:txBody>
      </p:sp>
      <p:sp>
        <p:nvSpPr>
          <p:cNvPr id="15" name="Rectangle 14"/>
          <p:cNvSpPr/>
          <p:nvPr/>
        </p:nvSpPr>
        <p:spPr>
          <a:xfrm>
            <a:off x="675708" y="5906235"/>
            <a:ext cx="6123792" cy="338554"/>
          </a:xfrm>
          <a:prstGeom prst="rect">
            <a:avLst/>
          </a:prstGeom>
        </p:spPr>
        <p:txBody>
          <a:bodyPr wrap="none">
            <a:spAutoFit/>
          </a:bodyPr>
          <a:lstStyle/>
          <a:p>
            <a:pPr lvl="0"/>
            <a:r>
              <a:rPr lang="fr-FR" sz="1600" dirty="0" smtClean="0"/>
              <a:t>Le renforcement du module « Risques et juridiques » d’Amplitude</a:t>
            </a:r>
            <a:endParaRPr lang="fr-FR" sz="1600" dirty="0"/>
          </a:p>
        </p:txBody>
      </p:sp>
      <p:sp>
        <p:nvSpPr>
          <p:cNvPr id="16" name="Rectangle 15"/>
          <p:cNvSpPr/>
          <p:nvPr/>
        </p:nvSpPr>
        <p:spPr>
          <a:xfrm>
            <a:off x="8604449" y="6470367"/>
            <a:ext cx="539552"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6</a:t>
            </a:r>
          </a:p>
        </p:txBody>
      </p:sp>
    </p:spTree>
    <p:extLst>
      <p:ext uri="{BB962C8B-B14F-4D97-AF65-F5344CB8AC3E}">
        <p14:creationId xmlns:p14="http://schemas.microsoft.com/office/powerpoint/2010/main" val="334304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39552" y="3212918"/>
            <a:ext cx="4211960" cy="1874359"/>
          </a:xfrm>
        </p:spPr>
        <p:txBody>
          <a:bodyPr/>
          <a:lstStyle/>
          <a:p>
            <a:pPr algn="ctr"/>
            <a:r>
              <a:rPr lang="fr-FR" sz="4400" b="1" kern="1200" dirty="0" smtClean="0"/>
              <a:t>Conduite de projet et méthodologie</a:t>
            </a:r>
            <a:endParaRPr lang="en-US" b="1" dirty="0"/>
          </a:p>
        </p:txBody>
      </p:sp>
    </p:spTree>
    <p:extLst>
      <p:ext uri="{BB962C8B-B14F-4D97-AF65-F5344CB8AC3E}">
        <p14:creationId xmlns:p14="http://schemas.microsoft.com/office/powerpoint/2010/main" val="115806642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bwMode="black">
          <a:xfrm>
            <a:off x="467544" y="1171328"/>
            <a:ext cx="4350256"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dirty="0" smtClean="0">
                <a:solidFill>
                  <a:srgbClr val="FF0000"/>
                </a:solidFill>
              </a:rPr>
              <a:t>Méthodologie du travail </a:t>
            </a:r>
            <a:endParaRPr lang="fr-FR" sz="2400" noProof="0" dirty="0" smtClean="0">
              <a:solidFill>
                <a:srgbClr val="FF0000"/>
              </a:solidFill>
              <a:latin typeface="+mn-lt"/>
            </a:endParaRPr>
          </a:p>
        </p:txBody>
      </p:sp>
      <p:sp>
        <p:nvSpPr>
          <p:cNvPr id="47" name="Chevron 4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Text Box 47"/>
          <p:cNvSpPr txBox="1">
            <a:spLocks noChangeArrowheads="1"/>
          </p:cNvSpPr>
          <p:nvPr/>
        </p:nvSpPr>
        <p:spPr bwMode="gray">
          <a:xfrm>
            <a:off x="6104661" y="2324571"/>
            <a:ext cx="2571795" cy="738664"/>
          </a:xfrm>
          <a:prstGeom prst="rect">
            <a:avLst/>
          </a:prstGeom>
          <a:noFill/>
          <a:ln w="9525" algn="ctr">
            <a:noFill/>
            <a:miter lim="800000"/>
            <a:headEnd/>
            <a:tailEnd/>
          </a:ln>
        </p:spPr>
        <p:txBody>
          <a:bodyPr wrap="square">
            <a:spAutoFit/>
          </a:bodyPr>
          <a:lstStyle/>
          <a:p>
            <a:pPr lvl="0"/>
            <a:r>
              <a:rPr lang="fr-FR" sz="1400" b="1" dirty="0">
                <a:cs typeface="ヒラギノ角ゴ Pro W3"/>
              </a:rPr>
              <a:t>Définissant tous les processus</a:t>
            </a:r>
            <a:r>
              <a:rPr lang="fr-FR" sz="1400" dirty="0">
                <a:cs typeface="ヒラギノ角ゴ Pro W3"/>
              </a:rPr>
              <a:t/>
            </a:r>
            <a:br>
              <a:rPr lang="fr-FR" sz="1400" dirty="0">
                <a:cs typeface="ヒラギノ角ゴ Pro W3"/>
              </a:rPr>
            </a:br>
            <a:r>
              <a:rPr lang="fr-FR" sz="1400" dirty="0">
                <a:cs typeface="ヒラギノ角ゴ Pro W3"/>
              </a:rPr>
              <a:t>de production, de management et </a:t>
            </a:r>
            <a:r>
              <a:rPr lang="fr-FR" sz="1400" dirty="0" smtClean="0">
                <a:cs typeface="ヒラギノ角ゴ Pro W3"/>
              </a:rPr>
              <a:t>d’assurance qualité</a:t>
            </a:r>
            <a:endParaRPr lang="fr-FR" sz="1400" dirty="0">
              <a:cs typeface="ヒラギノ角ゴ Pro W3"/>
            </a:endParaRPr>
          </a:p>
        </p:txBody>
      </p:sp>
      <p:sp>
        <p:nvSpPr>
          <p:cNvPr id="23" name="Line 49"/>
          <p:cNvSpPr>
            <a:spLocks noChangeShapeType="1"/>
          </p:cNvSpPr>
          <p:nvPr/>
        </p:nvSpPr>
        <p:spPr bwMode="gray">
          <a:xfrm>
            <a:off x="5044008" y="5502746"/>
            <a:ext cx="3488432" cy="0"/>
          </a:xfrm>
          <a:prstGeom prst="line">
            <a:avLst/>
          </a:prstGeom>
          <a:noFill/>
          <a:ln w="19050">
            <a:solidFill>
              <a:srgbClr val="868282"/>
            </a:solidFill>
            <a:prstDash val="sysDot"/>
            <a:round/>
            <a:headEnd/>
            <a:tailEnd/>
          </a:ln>
        </p:spPr>
        <p:txBody>
          <a:bodyPr/>
          <a:lstStyle/>
          <a:p>
            <a:endParaRPr lang="fr-FR" dirty="0"/>
          </a:p>
        </p:txBody>
      </p:sp>
      <p:sp>
        <p:nvSpPr>
          <p:cNvPr id="24" name="Line 45"/>
          <p:cNvSpPr>
            <a:spLocks noChangeShapeType="1"/>
          </p:cNvSpPr>
          <p:nvPr/>
        </p:nvSpPr>
        <p:spPr bwMode="gray">
          <a:xfrm>
            <a:off x="5413301" y="2336970"/>
            <a:ext cx="2915147" cy="11910"/>
          </a:xfrm>
          <a:prstGeom prst="line">
            <a:avLst/>
          </a:prstGeom>
          <a:noFill/>
          <a:ln w="19050">
            <a:solidFill>
              <a:srgbClr val="868282"/>
            </a:solidFill>
            <a:prstDash val="sysDot"/>
            <a:round/>
            <a:headEnd/>
            <a:tailEnd/>
          </a:ln>
        </p:spPr>
        <p:txBody>
          <a:bodyPr/>
          <a:lstStyle/>
          <a:p>
            <a:endParaRPr lang="fr-FR" dirty="0"/>
          </a:p>
        </p:txBody>
      </p:sp>
      <p:sp>
        <p:nvSpPr>
          <p:cNvPr id="25" name="Text Box 46"/>
          <p:cNvSpPr txBox="1">
            <a:spLocks noChangeArrowheads="1"/>
          </p:cNvSpPr>
          <p:nvPr/>
        </p:nvSpPr>
        <p:spPr bwMode="gray">
          <a:xfrm>
            <a:off x="540862" y="2402304"/>
            <a:ext cx="2304256" cy="738664"/>
          </a:xfrm>
          <a:prstGeom prst="rect">
            <a:avLst/>
          </a:prstGeom>
          <a:noFill/>
          <a:ln w="9525" algn="ctr">
            <a:noFill/>
            <a:miter lim="800000"/>
            <a:headEnd/>
            <a:tailEnd/>
          </a:ln>
        </p:spPr>
        <p:txBody>
          <a:bodyPr wrap="square">
            <a:spAutoFit/>
          </a:bodyPr>
          <a:lstStyle/>
          <a:p>
            <a:pPr lvl="0" eaLnBrk="0" hangingPunct="0"/>
            <a:r>
              <a:rPr lang="fr-FR" sz="1400" b="1" dirty="0">
                <a:cs typeface="ヒラギノ角ゴ Pro W3"/>
              </a:rPr>
              <a:t>Méthode d’ingénierie </a:t>
            </a:r>
            <a:r>
              <a:rPr lang="fr-FR" sz="1400" dirty="0">
                <a:cs typeface="ヒラギノ角ゴ Pro W3"/>
              </a:rPr>
              <a:t>des systèmes d’information de Sopra Steria</a:t>
            </a:r>
          </a:p>
        </p:txBody>
      </p:sp>
      <p:sp>
        <p:nvSpPr>
          <p:cNvPr id="26" name="Text Box 52"/>
          <p:cNvSpPr txBox="1">
            <a:spLocks noChangeArrowheads="1"/>
          </p:cNvSpPr>
          <p:nvPr/>
        </p:nvSpPr>
        <p:spPr bwMode="gray">
          <a:xfrm>
            <a:off x="5960645" y="4764945"/>
            <a:ext cx="2367803" cy="738664"/>
          </a:xfrm>
          <a:prstGeom prst="rect">
            <a:avLst/>
          </a:prstGeom>
          <a:noFill/>
          <a:ln w="9525">
            <a:noFill/>
            <a:miter lim="800000"/>
            <a:headEnd/>
            <a:tailEnd/>
          </a:ln>
        </p:spPr>
        <p:txBody>
          <a:bodyPr wrap="square">
            <a:spAutoFit/>
          </a:bodyPr>
          <a:lstStyle/>
          <a:p>
            <a:r>
              <a:rPr lang="fr-FR" sz="1400" dirty="0">
                <a:cs typeface="ヒラギノ角ゴ Pro W3"/>
              </a:rPr>
              <a:t>Basée sur un </a:t>
            </a:r>
            <a:r>
              <a:rPr lang="fr-FR" sz="1400" b="1" dirty="0">
                <a:cs typeface="ヒラギノ角ゴ Pro W3"/>
              </a:rPr>
              <a:t>processus itératif</a:t>
            </a:r>
            <a:r>
              <a:rPr lang="fr-FR" sz="1400" dirty="0">
                <a:cs typeface="ヒラギノ角ゴ Pro W3"/>
              </a:rPr>
              <a:t>, incrémental et piloté par les </a:t>
            </a:r>
            <a:r>
              <a:rPr lang="fr-FR" sz="1400" b="1" dirty="0">
                <a:cs typeface="ヒラギノ角ゴ Pro W3"/>
              </a:rPr>
              <a:t>risques</a:t>
            </a:r>
          </a:p>
        </p:txBody>
      </p:sp>
      <p:sp>
        <p:nvSpPr>
          <p:cNvPr id="27" name="Text Box 53"/>
          <p:cNvSpPr txBox="1">
            <a:spLocks noChangeArrowheads="1"/>
          </p:cNvSpPr>
          <p:nvPr/>
        </p:nvSpPr>
        <p:spPr bwMode="gray">
          <a:xfrm>
            <a:off x="539552" y="4791098"/>
            <a:ext cx="2449612" cy="738664"/>
          </a:xfrm>
          <a:prstGeom prst="rect">
            <a:avLst/>
          </a:prstGeom>
          <a:noFill/>
          <a:ln w="9525" algn="ctr">
            <a:noFill/>
            <a:miter lim="800000"/>
            <a:headEnd/>
            <a:tailEnd/>
          </a:ln>
        </p:spPr>
        <p:txBody>
          <a:bodyPr wrap="square">
            <a:spAutoFit/>
          </a:bodyPr>
          <a:lstStyle/>
          <a:p>
            <a:pPr lvl="0"/>
            <a:r>
              <a:rPr lang="fr-FR" sz="1400" dirty="0">
                <a:cs typeface="ヒラギノ角ゴ Pro W3"/>
              </a:rPr>
              <a:t>Déclinée pour tous les types</a:t>
            </a:r>
            <a:br>
              <a:rPr lang="fr-FR" sz="1400" dirty="0">
                <a:cs typeface="ヒラギノ角ゴ Pro W3"/>
              </a:rPr>
            </a:br>
            <a:r>
              <a:rPr lang="fr-FR" sz="1400" dirty="0">
                <a:cs typeface="ヒラギノ角ゴ Pro W3"/>
              </a:rPr>
              <a:t>de </a:t>
            </a:r>
            <a:r>
              <a:rPr lang="fr-FR" sz="1400" dirty="0" smtClean="0">
                <a:cs typeface="ヒラギノ角ゴ Pro W3"/>
              </a:rPr>
              <a:t>projets, Et </a:t>
            </a:r>
            <a:r>
              <a:rPr lang="fr-FR" sz="1400" b="1" dirty="0">
                <a:cs typeface="ヒラギノ角ゴ Pro W3"/>
              </a:rPr>
              <a:t>centrée</a:t>
            </a:r>
            <a:r>
              <a:rPr lang="fr-FR" sz="1400" dirty="0">
                <a:cs typeface="ヒラギノ角ゴ Pro W3"/>
              </a:rPr>
              <a:t>  </a:t>
            </a:r>
            <a:r>
              <a:rPr lang="fr-FR" sz="1400" dirty="0" smtClean="0">
                <a:cs typeface="ヒラギノ角ゴ Pro W3"/>
              </a:rPr>
              <a:t>sur </a:t>
            </a:r>
            <a:r>
              <a:rPr lang="fr-FR" sz="1400" dirty="0">
                <a:cs typeface="ヒラギノ角ゴ Pro W3"/>
              </a:rPr>
              <a:t>les </a:t>
            </a:r>
            <a:r>
              <a:rPr lang="fr-FR" sz="1400" b="1" dirty="0">
                <a:cs typeface="ヒラギノ角ゴ Pro W3"/>
              </a:rPr>
              <a:t>besoins des clients</a:t>
            </a:r>
          </a:p>
        </p:txBody>
      </p:sp>
      <p:sp>
        <p:nvSpPr>
          <p:cNvPr id="28" name="Text Box 22"/>
          <p:cNvSpPr txBox="1">
            <a:spLocks noChangeArrowheads="1"/>
          </p:cNvSpPr>
          <p:nvPr/>
        </p:nvSpPr>
        <p:spPr bwMode="auto">
          <a:xfrm>
            <a:off x="539552" y="1822203"/>
            <a:ext cx="412292" cy="584775"/>
          </a:xfrm>
          <a:prstGeom prst="rect">
            <a:avLst/>
          </a:prstGeom>
          <a:noFill/>
          <a:ln w="9525">
            <a:noFill/>
            <a:miter lim="800000"/>
            <a:headEnd/>
            <a:tailEnd/>
          </a:ln>
        </p:spPr>
        <p:txBody>
          <a:bodyPr wrap="none">
            <a:spAutoFit/>
          </a:bodyPr>
          <a:lstStyle/>
          <a:p>
            <a:pPr eaLnBrk="0" hangingPunct="0"/>
            <a:r>
              <a:rPr lang="fr-FR" sz="3200" dirty="0" smtClean="0">
                <a:solidFill>
                  <a:srgbClr val="FFC000"/>
                </a:solidFill>
                <a:latin typeface="Century Gothic" pitchFamily="34" charset="0"/>
                <a:cs typeface="ヒラギノ角ゴ Pro W3"/>
              </a:rPr>
              <a:t>1</a:t>
            </a:r>
            <a:endParaRPr lang="fr-FR" sz="3200" dirty="0">
              <a:solidFill>
                <a:srgbClr val="FFC000"/>
              </a:solidFill>
              <a:latin typeface="Century Gothic" pitchFamily="34" charset="0"/>
              <a:cs typeface="ヒラギノ角ゴ Pro W3"/>
            </a:endParaRPr>
          </a:p>
        </p:txBody>
      </p:sp>
      <p:sp>
        <p:nvSpPr>
          <p:cNvPr id="29" name="Text Box 23"/>
          <p:cNvSpPr txBox="1">
            <a:spLocks noChangeArrowheads="1"/>
          </p:cNvSpPr>
          <p:nvPr/>
        </p:nvSpPr>
        <p:spPr bwMode="auto">
          <a:xfrm>
            <a:off x="7052802" y="1705523"/>
            <a:ext cx="1335622" cy="584775"/>
          </a:xfrm>
          <a:prstGeom prst="rect">
            <a:avLst/>
          </a:prstGeom>
          <a:noFill/>
          <a:ln w="9525">
            <a:noFill/>
            <a:miter lim="800000"/>
            <a:headEnd/>
            <a:tailEnd/>
          </a:ln>
        </p:spPr>
        <p:txBody>
          <a:bodyPr wrap="none">
            <a:spAutoFit/>
          </a:bodyPr>
          <a:lstStyle/>
          <a:p>
            <a:pPr eaLnBrk="0" hangingPunct="0"/>
            <a:r>
              <a:rPr lang="fr-FR" sz="3200" dirty="0" smtClean="0">
                <a:solidFill>
                  <a:srgbClr val="00B0F0"/>
                </a:solidFill>
                <a:latin typeface="Century Gothic" pitchFamily="34" charset="0"/>
                <a:cs typeface="ヒラギノ角ゴ Pro W3"/>
              </a:rPr>
              <a:t>	2</a:t>
            </a:r>
            <a:endParaRPr lang="fr-FR" sz="3200" dirty="0">
              <a:solidFill>
                <a:srgbClr val="00B0F0"/>
              </a:solidFill>
              <a:latin typeface="Century Gothic" pitchFamily="34" charset="0"/>
              <a:cs typeface="ヒラギノ角ゴ Pro W3"/>
            </a:endParaRPr>
          </a:p>
        </p:txBody>
      </p:sp>
      <p:sp>
        <p:nvSpPr>
          <p:cNvPr id="30" name="Text Box 24"/>
          <p:cNvSpPr txBox="1">
            <a:spLocks noChangeArrowheads="1"/>
          </p:cNvSpPr>
          <p:nvPr/>
        </p:nvSpPr>
        <p:spPr bwMode="auto">
          <a:xfrm>
            <a:off x="559308" y="5513859"/>
            <a:ext cx="412292" cy="584775"/>
          </a:xfrm>
          <a:prstGeom prst="rect">
            <a:avLst/>
          </a:prstGeom>
          <a:noFill/>
          <a:ln w="9525">
            <a:noFill/>
            <a:miter lim="800000"/>
            <a:headEnd/>
            <a:tailEnd/>
          </a:ln>
        </p:spPr>
        <p:txBody>
          <a:bodyPr wrap="none">
            <a:spAutoFit/>
          </a:bodyPr>
          <a:lstStyle/>
          <a:p>
            <a:pPr eaLnBrk="0" hangingPunct="0"/>
            <a:r>
              <a:rPr lang="fr-FR" sz="3200" dirty="0" smtClean="0">
                <a:solidFill>
                  <a:srgbClr val="C00000"/>
                </a:solidFill>
                <a:latin typeface="Century Gothic" pitchFamily="34" charset="0"/>
                <a:cs typeface="ヒラギノ角ゴ Pro W3"/>
              </a:rPr>
              <a:t>4</a:t>
            </a:r>
            <a:endParaRPr lang="fr-FR" sz="3200" dirty="0">
              <a:solidFill>
                <a:srgbClr val="C00000"/>
              </a:solidFill>
              <a:latin typeface="Century Gothic" pitchFamily="34" charset="0"/>
              <a:cs typeface="ヒラギノ角ゴ Pro W3"/>
            </a:endParaRPr>
          </a:p>
        </p:txBody>
      </p:sp>
      <p:sp>
        <p:nvSpPr>
          <p:cNvPr id="31" name="Text Box 25"/>
          <p:cNvSpPr txBox="1">
            <a:spLocks noChangeArrowheads="1"/>
          </p:cNvSpPr>
          <p:nvPr/>
        </p:nvSpPr>
        <p:spPr bwMode="auto">
          <a:xfrm>
            <a:off x="7164288" y="5529762"/>
            <a:ext cx="1335622" cy="584775"/>
          </a:xfrm>
          <a:prstGeom prst="rect">
            <a:avLst/>
          </a:prstGeom>
          <a:noFill/>
          <a:ln w="9525">
            <a:noFill/>
            <a:miter lim="800000"/>
            <a:headEnd/>
            <a:tailEnd/>
          </a:ln>
        </p:spPr>
        <p:txBody>
          <a:bodyPr wrap="none">
            <a:spAutoFit/>
          </a:bodyPr>
          <a:lstStyle/>
          <a:p>
            <a:pPr eaLnBrk="0" hangingPunct="0"/>
            <a:r>
              <a:rPr lang="fr-FR" sz="3200" dirty="0" smtClean="0">
                <a:solidFill>
                  <a:schemeClr val="accent1">
                    <a:lumMod val="60000"/>
                    <a:lumOff val="40000"/>
                  </a:schemeClr>
                </a:solidFill>
                <a:latin typeface="Century Gothic" pitchFamily="34" charset="0"/>
                <a:cs typeface="ヒラギノ角ゴ Pro W3"/>
              </a:rPr>
              <a:t>	3</a:t>
            </a:r>
            <a:endParaRPr lang="fr-FR" sz="3200" dirty="0">
              <a:solidFill>
                <a:schemeClr val="accent1">
                  <a:lumMod val="60000"/>
                  <a:lumOff val="40000"/>
                </a:schemeClr>
              </a:solidFill>
              <a:latin typeface="Century Gothic" pitchFamily="34" charset="0"/>
              <a:cs typeface="ヒラギノ角ゴ Pro W3"/>
            </a:endParaRPr>
          </a:p>
        </p:txBody>
      </p:sp>
      <p:sp>
        <p:nvSpPr>
          <p:cNvPr id="32" name="Freeform 6"/>
          <p:cNvSpPr>
            <a:spLocks noChangeAspect="1"/>
          </p:cNvSpPr>
          <p:nvPr/>
        </p:nvSpPr>
        <p:spPr bwMode="gray">
          <a:xfrm>
            <a:off x="4394477" y="2059394"/>
            <a:ext cx="1846263" cy="1838359"/>
          </a:xfrm>
          <a:custGeom>
            <a:avLst/>
            <a:gdLst>
              <a:gd name="T0" fmla="*/ 2147483647 w 227"/>
              <a:gd name="T1" fmla="*/ 2147483647 h 226"/>
              <a:gd name="T2" fmla="*/ 2147483647 w 227"/>
              <a:gd name="T3" fmla="*/ 2147483647 h 226"/>
              <a:gd name="T4" fmla="*/ 2147483647 w 227"/>
              <a:gd name="T5" fmla="*/ 2147483647 h 226"/>
              <a:gd name="T6" fmla="*/ 0 w 227"/>
              <a:gd name="T7" fmla="*/ 0 h 226"/>
              <a:gd name="T8" fmla="*/ 0 w 227"/>
              <a:gd name="T9" fmla="*/ 2147483647 h 226"/>
              <a:gd name="T10" fmla="*/ 2147483647 w 227"/>
              <a:gd name="T11" fmla="*/ 2147483647 h 226"/>
              <a:gd name="T12" fmla="*/ 0 60000 65536"/>
              <a:gd name="T13" fmla="*/ 0 60000 65536"/>
              <a:gd name="T14" fmla="*/ 0 60000 65536"/>
              <a:gd name="T15" fmla="*/ 0 60000 65536"/>
              <a:gd name="T16" fmla="*/ 0 60000 65536"/>
              <a:gd name="T17" fmla="*/ 0 60000 65536"/>
              <a:gd name="T18" fmla="*/ 0 w 227"/>
              <a:gd name="T19" fmla="*/ 0 h 226"/>
              <a:gd name="T20" fmla="*/ 227 w 227"/>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27" h="226">
                <a:moveTo>
                  <a:pt x="28" y="173"/>
                </a:moveTo>
                <a:cubicBezTo>
                  <a:pt x="48" y="184"/>
                  <a:pt x="60" y="205"/>
                  <a:pt x="63" y="226"/>
                </a:cubicBezTo>
                <a:cubicBezTo>
                  <a:pt x="227" y="226"/>
                  <a:pt x="227" y="226"/>
                  <a:pt x="227" y="226"/>
                </a:cubicBezTo>
                <a:cubicBezTo>
                  <a:pt x="223" y="103"/>
                  <a:pt x="124" y="4"/>
                  <a:pt x="0" y="0"/>
                </a:cubicBezTo>
                <a:cubicBezTo>
                  <a:pt x="0" y="164"/>
                  <a:pt x="0" y="164"/>
                  <a:pt x="0" y="164"/>
                </a:cubicBezTo>
                <a:cubicBezTo>
                  <a:pt x="10" y="165"/>
                  <a:pt x="19" y="168"/>
                  <a:pt x="28" y="173"/>
                </a:cubicBezTo>
                <a:close/>
              </a:path>
            </a:pathLst>
          </a:custGeom>
          <a:gradFill rotWithShape="1">
            <a:gsLst>
              <a:gs pos="0">
                <a:srgbClr val="C0C0C0"/>
              </a:gs>
              <a:gs pos="100000">
                <a:srgbClr val="EEEEEE"/>
              </a:gs>
            </a:gsLst>
            <a:lin ang="5400000" scaled="1"/>
          </a:gradFill>
          <a:ln w="19050">
            <a:solidFill>
              <a:srgbClr val="FFFFFF"/>
            </a:solidFill>
            <a:round/>
            <a:headEnd/>
            <a:tailEnd/>
          </a:ln>
        </p:spPr>
        <p:txBody>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endParaRPr lang="fr-FR" dirty="0"/>
          </a:p>
        </p:txBody>
      </p:sp>
      <p:sp>
        <p:nvSpPr>
          <p:cNvPr id="33" name="Freeform 7"/>
          <p:cNvSpPr>
            <a:spLocks noChangeAspect="1"/>
          </p:cNvSpPr>
          <p:nvPr/>
        </p:nvSpPr>
        <p:spPr bwMode="gray">
          <a:xfrm>
            <a:off x="2494240" y="2043584"/>
            <a:ext cx="1860549" cy="1855757"/>
          </a:xfrm>
          <a:custGeom>
            <a:avLst/>
            <a:gdLst>
              <a:gd name="T0" fmla="*/ 2147483647 w 227"/>
              <a:gd name="T1" fmla="*/ 2147483647 h 226"/>
              <a:gd name="T2" fmla="*/ 2147483647 w 227"/>
              <a:gd name="T3" fmla="*/ 2147483647 h 226"/>
              <a:gd name="T4" fmla="*/ 2147483647 w 227"/>
              <a:gd name="T5" fmla="*/ 0 h 226"/>
              <a:gd name="T6" fmla="*/ 0 w 227"/>
              <a:gd name="T7" fmla="*/ 2147483647 h 226"/>
              <a:gd name="T8" fmla="*/ 2147483647 w 227"/>
              <a:gd name="T9" fmla="*/ 2147483647 h 226"/>
              <a:gd name="T10" fmla="*/ 2147483647 w 227"/>
              <a:gd name="T11" fmla="*/ 2147483647 h 226"/>
              <a:gd name="T12" fmla="*/ 0 60000 65536"/>
              <a:gd name="T13" fmla="*/ 0 60000 65536"/>
              <a:gd name="T14" fmla="*/ 0 60000 65536"/>
              <a:gd name="T15" fmla="*/ 0 60000 65536"/>
              <a:gd name="T16" fmla="*/ 0 60000 65536"/>
              <a:gd name="T17" fmla="*/ 0 60000 65536"/>
              <a:gd name="T18" fmla="*/ 0 w 227"/>
              <a:gd name="T19" fmla="*/ 0 h 226"/>
              <a:gd name="T20" fmla="*/ 227 w 227"/>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27" h="226">
                <a:moveTo>
                  <a:pt x="173" y="199"/>
                </a:moveTo>
                <a:cubicBezTo>
                  <a:pt x="185" y="178"/>
                  <a:pt x="205" y="166"/>
                  <a:pt x="227" y="164"/>
                </a:cubicBezTo>
                <a:cubicBezTo>
                  <a:pt x="227" y="0"/>
                  <a:pt x="227" y="0"/>
                  <a:pt x="227" y="0"/>
                </a:cubicBezTo>
                <a:cubicBezTo>
                  <a:pt x="103" y="3"/>
                  <a:pt x="4" y="103"/>
                  <a:pt x="0" y="226"/>
                </a:cubicBezTo>
                <a:cubicBezTo>
                  <a:pt x="164" y="226"/>
                  <a:pt x="164" y="226"/>
                  <a:pt x="164" y="226"/>
                </a:cubicBezTo>
                <a:cubicBezTo>
                  <a:pt x="165" y="217"/>
                  <a:pt x="168" y="207"/>
                  <a:pt x="173" y="199"/>
                </a:cubicBezTo>
                <a:close/>
              </a:path>
            </a:pathLst>
          </a:custGeom>
          <a:gradFill rotWithShape="1">
            <a:gsLst>
              <a:gs pos="0">
                <a:srgbClr val="C0C0C0"/>
              </a:gs>
              <a:gs pos="100000">
                <a:srgbClr val="EEEEEE"/>
              </a:gs>
            </a:gsLst>
            <a:lin ang="5400000" scaled="1"/>
          </a:gradFill>
          <a:ln w="19050">
            <a:solidFill>
              <a:srgbClr val="FFFFFF"/>
            </a:solidFill>
            <a:round/>
            <a:headEnd/>
            <a:tailEnd/>
          </a:ln>
        </p:spPr>
        <p:txBody>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endParaRPr lang="fr-FR" dirty="0"/>
          </a:p>
        </p:txBody>
      </p:sp>
      <p:sp>
        <p:nvSpPr>
          <p:cNvPr id="34" name="Freeform 8"/>
          <p:cNvSpPr>
            <a:spLocks/>
          </p:cNvSpPr>
          <p:nvPr/>
        </p:nvSpPr>
        <p:spPr bwMode="gray">
          <a:xfrm>
            <a:off x="4394477" y="3943791"/>
            <a:ext cx="1846263" cy="1844675"/>
          </a:xfrm>
          <a:custGeom>
            <a:avLst/>
            <a:gdLst>
              <a:gd name="T0" fmla="*/ 2147483647 w 227"/>
              <a:gd name="T1" fmla="*/ 2147483647 h 227"/>
              <a:gd name="T2" fmla="*/ 0 w 227"/>
              <a:gd name="T3" fmla="*/ 2147483647 h 227"/>
              <a:gd name="T4" fmla="*/ 0 w 227"/>
              <a:gd name="T5" fmla="*/ 2147483647 h 227"/>
              <a:gd name="T6" fmla="*/ 2147483647 w 227"/>
              <a:gd name="T7" fmla="*/ 0 h 227"/>
              <a:gd name="T8" fmla="*/ 2147483647 w 227"/>
              <a:gd name="T9" fmla="*/ 0 h 227"/>
              <a:gd name="T10" fmla="*/ 2147483647 w 227"/>
              <a:gd name="T11" fmla="*/ 2147483647 h 227"/>
              <a:gd name="T12" fmla="*/ 0 60000 65536"/>
              <a:gd name="T13" fmla="*/ 0 60000 65536"/>
              <a:gd name="T14" fmla="*/ 0 60000 65536"/>
              <a:gd name="T15" fmla="*/ 0 60000 65536"/>
              <a:gd name="T16" fmla="*/ 0 60000 65536"/>
              <a:gd name="T17" fmla="*/ 0 60000 65536"/>
              <a:gd name="T18" fmla="*/ 0 w 227"/>
              <a:gd name="T19" fmla="*/ 0 h 227"/>
              <a:gd name="T20" fmla="*/ 227 w 227"/>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27" h="227">
                <a:moveTo>
                  <a:pt x="54" y="28"/>
                </a:moveTo>
                <a:cubicBezTo>
                  <a:pt x="42" y="48"/>
                  <a:pt x="22" y="60"/>
                  <a:pt x="0" y="63"/>
                </a:cubicBezTo>
                <a:cubicBezTo>
                  <a:pt x="0" y="227"/>
                  <a:pt x="0" y="227"/>
                  <a:pt x="0" y="227"/>
                </a:cubicBezTo>
                <a:cubicBezTo>
                  <a:pt x="124" y="223"/>
                  <a:pt x="223" y="123"/>
                  <a:pt x="227" y="0"/>
                </a:cubicBezTo>
                <a:cubicBezTo>
                  <a:pt x="63" y="0"/>
                  <a:pt x="63" y="0"/>
                  <a:pt x="63" y="0"/>
                </a:cubicBezTo>
                <a:cubicBezTo>
                  <a:pt x="62" y="9"/>
                  <a:pt x="59" y="19"/>
                  <a:pt x="54" y="28"/>
                </a:cubicBezTo>
                <a:close/>
              </a:path>
            </a:pathLst>
          </a:custGeom>
          <a:gradFill rotWithShape="1">
            <a:gsLst>
              <a:gs pos="0">
                <a:srgbClr val="EEEEEE"/>
              </a:gs>
              <a:gs pos="100000">
                <a:srgbClr val="C0C0C0"/>
              </a:gs>
            </a:gsLst>
            <a:lin ang="5400000" scaled="1"/>
          </a:gradFill>
          <a:ln w="19050">
            <a:solidFill>
              <a:srgbClr val="FFFFFF"/>
            </a:solidFill>
            <a:round/>
            <a:headEnd/>
            <a:tailEnd/>
          </a:ln>
        </p:spPr>
        <p:txBody>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endParaRPr lang="fr-FR" dirty="0"/>
          </a:p>
        </p:txBody>
      </p:sp>
      <p:sp>
        <p:nvSpPr>
          <p:cNvPr id="35" name="Freeform 10"/>
          <p:cNvSpPr>
            <a:spLocks noChangeAspect="1"/>
          </p:cNvSpPr>
          <p:nvPr/>
        </p:nvSpPr>
        <p:spPr bwMode="gray">
          <a:xfrm>
            <a:off x="2494240" y="3943791"/>
            <a:ext cx="1838325" cy="1844675"/>
          </a:xfrm>
          <a:custGeom>
            <a:avLst/>
            <a:gdLst>
              <a:gd name="T0" fmla="*/ 2147483647 w 227"/>
              <a:gd name="T1" fmla="*/ 2147483647 h 227"/>
              <a:gd name="T2" fmla="*/ 2147483647 w 227"/>
              <a:gd name="T3" fmla="*/ 0 h 227"/>
              <a:gd name="T4" fmla="*/ 0 w 227"/>
              <a:gd name="T5" fmla="*/ 0 h 227"/>
              <a:gd name="T6" fmla="*/ 2147483647 w 227"/>
              <a:gd name="T7" fmla="*/ 2147483647 h 227"/>
              <a:gd name="T8" fmla="*/ 2147483647 w 227"/>
              <a:gd name="T9" fmla="*/ 2147483647 h 227"/>
              <a:gd name="T10" fmla="*/ 2147483647 w 227"/>
              <a:gd name="T11" fmla="*/ 2147483647 h 227"/>
              <a:gd name="T12" fmla="*/ 0 60000 65536"/>
              <a:gd name="T13" fmla="*/ 0 60000 65536"/>
              <a:gd name="T14" fmla="*/ 0 60000 65536"/>
              <a:gd name="T15" fmla="*/ 0 60000 65536"/>
              <a:gd name="T16" fmla="*/ 0 60000 65536"/>
              <a:gd name="T17" fmla="*/ 0 60000 65536"/>
              <a:gd name="T18" fmla="*/ 0 w 227"/>
              <a:gd name="T19" fmla="*/ 0 h 227"/>
              <a:gd name="T20" fmla="*/ 227 w 227"/>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27" h="227">
                <a:moveTo>
                  <a:pt x="199" y="54"/>
                </a:moveTo>
                <a:cubicBezTo>
                  <a:pt x="178" y="42"/>
                  <a:pt x="166" y="21"/>
                  <a:pt x="164" y="0"/>
                </a:cubicBezTo>
                <a:cubicBezTo>
                  <a:pt x="0" y="0"/>
                  <a:pt x="0" y="0"/>
                  <a:pt x="0" y="0"/>
                </a:cubicBezTo>
                <a:cubicBezTo>
                  <a:pt x="3" y="123"/>
                  <a:pt x="103" y="223"/>
                  <a:pt x="227" y="227"/>
                </a:cubicBezTo>
                <a:cubicBezTo>
                  <a:pt x="227" y="63"/>
                  <a:pt x="227" y="63"/>
                  <a:pt x="227" y="63"/>
                </a:cubicBezTo>
                <a:cubicBezTo>
                  <a:pt x="217" y="62"/>
                  <a:pt x="208" y="59"/>
                  <a:pt x="199" y="54"/>
                </a:cubicBezTo>
                <a:close/>
              </a:path>
            </a:pathLst>
          </a:custGeom>
          <a:gradFill rotWithShape="1">
            <a:gsLst>
              <a:gs pos="0">
                <a:srgbClr val="EEEEEE"/>
              </a:gs>
              <a:gs pos="100000">
                <a:srgbClr val="C0C0C0"/>
              </a:gs>
            </a:gsLst>
            <a:lin ang="5400000" scaled="1"/>
          </a:gradFill>
          <a:ln w="19050">
            <a:solidFill>
              <a:srgbClr val="FFFFFF"/>
            </a:solidFill>
            <a:round/>
            <a:headEnd/>
            <a:tailEnd/>
          </a:ln>
        </p:spPr>
        <p:txBody>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endParaRPr lang="fr-FR" dirty="0"/>
          </a:p>
        </p:txBody>
      </p:sp>
      <p:sp>
        <p:nvSpPr>
          <p:cNvPr id="36" name="Oval 5"/>
          <p:cNvSpPr>
            <a:spLocks noChangeArrowheads="1"/>
          </p:cNvSpPr>
          <p:nvPr/>
        </p:nvSpPr>
        <p:spPr bwMode="gray">
          <a:xfrm>
            <a:off x="3480077" y="3046853"/>
            <a:ext cx="1727200" cy="1720850"/>
          </a:xfrm>
          <a:prstGeom prst="ellipse">
            <a:avLst/>
          </a:prstGeom>
          <a:gradFill rotWithShape="1">
            <a:gsLst>
              <a:gs pos="0">
                <a:srgbClr val="FFFFFF"/>
              </a:gs>
              <a:gs pos="100000">
                <a:srgbClr val="CC0000"/>
              </a:gs>
            </a:gsLst>
            <a:path path="shape">
              <a:fillToRect l="50000" t="50000" r="50000" b="50000"/>
            </a:path>
          </a:gradFill>
          <a:ln w="19050">
            <a:solidFill>
              <a:schemeClr val="bg2"/>
            </a:solidFill>
            <a:round/>
            <a:headEnd/>
            <a:tailEnd/>
          </a:ln>
        </p:spPr>
        <p:txBody>
          <a:bodyPr wrap="none" lIns="90000" tIns="90000" rIns="72000" bIns="90000" anchor="ct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eaLnBrk="0" hangingPunct="0"/>
            <a:r>
              <a:rPr lang="fr-FR" sz="2800" b="1" dirty="0" smtClean="0">
                <a:ln w="12700">
                  <a:solidFill>
                    <a:schemeClr val="tx2">
                      <a:satMod val="155000"/>
                    </a:schemeClr>
                  </a:solidFill>
                  <a:prstDash val="solid"/>
                </a:ln>
                <a:effectLst>
                  <a:outerShdw blurRad="41275" dist="20320" dir="1800000" algn="tl" rotWithShape="0">
                    <a:srgbClr val="000000">
                      <a:alpha val="40000"/>
                    </a:srgbClr>
                  </a:outerShdw>
                </a:effectLst>
                <a:latin typeface="Calibri Light" panose="020F0302020204030204" pitchFamily="34" charset="0"/>
                <a:cs typeface="Aharoni" panose="02010803020104030203" pitchFamily="2" charset="-79"/>
              </a:rPr>
              <a:t>eMedia</a:t>
            </a:r>
            <a:endParaRPr lang="fr-FR" sz="2400" b="1" dirty="0">
              <a:ln w="12700">
                <a:solidFill>
                  <a:schemeClr val="tx2">
                    <a:satMod val="155000"/>
                  </a:schemeClr>
                </a:solidFill>
                <a:prstDash val="solid"/>
              </a:ln>
              <a:effectLst>
                <a:outerShdw blurRad="41275" dist="20320" dir="1800000" algn="tl" rotWithShape="0">
                  <a:srgbClr val="000000">
                    <a:alpha val="40000"/>
                  </a:srgbClr>
                </a:outerShdw>
              </a:effectLst>
              <a:latin typeface="Calibri Light" panose="020F0302020204030204" pitchFamily="34" charset="0"/>
              <a:cs typeface="Aharoni" panose="02010803020104030203" pitchFamily="2" charset="-79"/>
            </a:endParaRPr>
          </a:p>
        </p:txBody>
      </p:sp>
      <p:sp>
        <p:nvSpPr>
          <p:cNvPr id="37" name="Line 50"/>
          <p:cNvSpPr>
            <a:spLocks noChangeShapeType="1"/>
          </p:cNvSpPr>
          <p:nvPr/>
        </p:nvSpPr>
        <p:spPr bwMode="gray">
          <a:xfrm flipV="1">
            <a:off x="611560" y="5517232"/>
            <a:ext cx="2754928" cy="12530"/>
          </a:xfrm>
          <a:prstGeom prst="line">
            <a:avLst/>
          </a:prstGeom>
          <a:noFill/>
          <a:ln w="19050">
            <a:solidFill>
              <a:srgbClr val="868282"/>
            </a:solidFill>
            <a:prstDash val="sysDot"/>
            <a:round/>
            <a:headEnd/>
            <a:tailEnd/>
          </a:ln>
        </p:spPr>
        <p:txBody>
          <a:bodyPr/>
          <a:lstStyle/>
          <a:p>
            <a:endParaRPr lang="fr-FR" dirty="0"/>
          </a:p>
        </p:txBody>
      </p:sp>
      <p:sp>
        <p:nvSpPr>
          <p:cNvPr id="38" name="Line 51"/>
          <p:cNvSpPr>
            <a:spLocks noChangeShapeType="1"/>
          </p:cNvSpPr>
          <p:nvPr/>
        </p:nvSpPr>
        <p:spPr bwMode="gray">
          <a:xfrm>
            <a:off x="592133" y="2348880"/>
            <a:ext cx="2613025" cy="0"/>
          </a:xfrm>
          <a:prstGeom prst="line">
            <a:avLst/>
          </a:prstGeom>
          <a:noFill/>
          <a:ln w="19050">
            <a:solidFill>
              <a:srgbClr val="868282"/>
            </a:solidFill>
            <a:prstDash val="sysDot"/>
            <a:round/>
            <a:headEnd/>
            <a:tailEnd/>
          </a:ln>
        </p:spPr>
        <p:txBody>
          <a:bodyPr/>
          <a:lstStyle/>
          <a:p>
            <a:endParaRPr lang="fr-FR" dirty="0"/>
          </a:p>
        </p:txBody>
      </p:sp>
      <p:sp>
        <p:nvSpPr>
          <p:cNvPr id="39" name="Rectangle 3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7</a:t>
            </a:r>
          </a:p>
        </p:txBody>
      </p:sp>
      <p:graphicFrame>
        <p:nvGraphicFramePr>
          <p:cNvPr id="43" name="Diagram 13"/>
          <p:cNvGraphicFramePr/>
          <p:nvPr>
            <p:extLst>
              <p:ext uri="{D42A27DB-BD31-4B8C-83A1-F6EECF244321}">
                <p14:modId xmlns:p14="http://schemas.microsoft.com/office/powerpoint/2010/main" val="1197637212"/>
              </p:ext>
            </p:extLst>
          </p:nvPr>
        </p:nvGraphicFramePr>
        <p:xfrm>
          <a:off x="144016" y="-1107505"/>
          <a:ext cx="8964488" cy="3312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6627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0"/>
                                        <p:tgtEl>
                                          <p:spTgt spid="29"/>
                                        </p:tgtEl>
                                      </p:cBhvr>
                                    </p:animEffect>
                                    <p:anim calcmode="lin" valueType="num">
                                      <p:cBhvr>
                                        <p:cTn id="52" dur="1000" fill="hold"/>
                                        <p:tgtEl>
                                          <p:spTgt spid="29"/>
                                        </p:tgtEl>
                                        <p:attrNameLst>
                                          <p:attrName>ppt_x</p:attrName>
                                        </p:attrNameLst>
                                      </p:cBhvr>
                                      <p:tavLst>
                                        <p:tav tm="0">
                                          <p:val>
                                            <p:strVal val="#ppt_x"/>
                                          </p:val>
                                        </p:tav>
                                        <p:tav tm="100000">
                                          <p:val>
                                            <p:strVal val="#ppt_x"/>
                                          </p:val>
                                        </p:tav>
                                      </p:tavLst>
                                    </p:anim>
                                    <p:anim calcmode="lin" valueType="num">
                                      <p:cBhvr>
                                        <p:cTn id="5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1000"/>
                                        <p:tgtEl>
                                          <p:spTgt spid="35"/>
                                        </p:tgtEl>
                                      </p:cBhvr>
                                    </p:animEffect>
                                    <p:anim calcmode="lin" valueType="num">
                                      <p:cBhvr>
                                        <p:cTn id="81" dur="1000" fill="hold"/>
                                        <p:tgtEl>
                                          <p:spTgt spid="35"/>
                                        </p:tgtEl>
                                        <p:attrNameLst>
                                          <p:attrName>ppt_x</p:attrName>
                                        </p:attrNameLst>
                                      </p:cBhvr>
                                      <p:tavLst>
                                        <p:tav tm="0">
                                          <p:val>
                                            <p:strVal val="#ppt_x"/>
                                          </p:val>
                                        </p:tav>
                                        <p:tav tm="100000">
                                          <p:val>
                                            <p:strVal val="#ppt_x"/>
                                          </p:val>
                                        </p:tav>
                                      </p:tavLst>
                                    </p:anim>
                                    <p:anim calcmode="lin" valueType="num">
                                      <p:cBhvr>
                                        <p:cTn id="82" dur="1000" fill="hold"/>
                                        <p:tgtEl>
                                          <p:spTgt spid="35"/>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1000"/>
                                        <p:tgtEl>
                                          <p:spTgt spid="30"/>
                                        </p:tgtEl>
                                      </p:cBhvr>
                                    </p:animEffect>
                                    <p:anim calcmode="lin" valueType="num">
                                      <p:cBhvr>
                                        <p:cTn id="86" dur="1000" fill="hold"/>
                                        <p:tgtEl>
                                          <p:spTgt spid="30"/>
                                        </p:tgtEl>
                                        <p:attrNameLst>
                                          <p:attrName>ppt_x</p:attrName>
                                        </p:attrNameLst>
                                      </p:cBhvr>
                                      <p:tavLst>
                                        <p:tav tm="0">
                                          <p:val>
                                            <p:strVal val="#ppt_x"/>
                                          </p:val>
                                        </p:tav>
                                        <p:tav tm="100000">
                                          <p:val>
                                            <p:strVal val="#ppt_x"/>
                                          </p:val>
                                        </p:tav>
                                      </p:tavLst>
                                    </p:anim>
                                    <p:anim calcmode="lin" valueType="num">
                                      <p:cBhvr>
                                        <p:cTn id="87" dur="1000" fill="hold"/>
                                        <p:tgtEl>
                                          <p:spTgt spid="30"/>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1000"/>
                                        <p:tgtEl>
                                          <p:spTgt spid="27"/>
                                        </p:tgtEl>
                                      </p:cBhvr>
                                    </p:animEffect>
                                    <p:anim calcmode="lin" valueType="num">
                                      <p:cBhvr>
                                        <p:cTn id="91" dur="1000" fill="hold"/>
                                        <p:tgtEl>
                                          <p:spTgt spid="27"/>
                                        </p:tgtEl>
                                        <p:attrNameLst>
                                          <p:attrName>ppt_x</p:attrName>
                                        </p:attrNameLst>
                                      </p:cBhvr>
                                      <p:tavLst>
                                        <p:tav tm="0">
                                          <p:val>
                                            <p:strVal val="#ppt_x"/>
                                          </p:val>
                                        </p:tav>
                                        <p:tav tm="100000">
                                          <p:val>
                                            <p:strVal val="#ppt_x"/>
                                          </p:val>
                                        </p:tav>
                                      </p:tavLst>
                                    </p:anim>
                                    <p:anim calcmode="lin" valueType="num">
                                      <p:cBhvr>
                                        <p:cTn id="92" dur="1000" fill="hold"/>
                                        <p:tgtEl>
                                          <p:spTgt spid="2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p:bldP spid="26" grpId="0"/>
      <p:bldP spid="27" grpId="0"/>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4"/>
          <p:cNvSpPr txBox="1"/>
          <p:nvPr/>
        </p:nvSpPr>
        <p:spPr bwMode="black">
          <a:xfrm>
            <a:off x="467543" y="1171328"/>
            <a:ext cx="5469455"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rPr>
              <a:t>Planification du projet </a:t>
            </a:r>
            <a:endParaRPr lang="fr-FR" sz="2400" noProof="0" dirty="0" smtClean="0">
              <a:solidFill>
                <a:srgbClr val="FF0000"/>
              </a:solidFill>
              <a:latin typeface="+mn-lt"/>
            </a:endParaRPr>
          </a:p>
        </p:txBody>
      </p:sp>
      <p:sp>
        <p:nvSpPr>
          <p:cNvPr id="10" name="Chevron 9"/>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Rectangle 12"/>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8</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582215"/>
            <a:ext cx="9144000" cy="4888151"/>
          </a:xfrm>
          <a:prstGeom prst="rect">
            <a:avLst/>
          </a:prstGeom>
        </p:spPr>
      </p:pic>
      <p:graphicFrame>
        <p:nvGraphicFramePr>
          <p:cNvPr id="14" name="Diagram 13"/>
          <p:cNvGraphicFramePr/>
          <p:nvPr>
            <p:extLst>
              <p:ext uri="{D42A27DB-BD31-4B8C-83A1-F6EECF244321}">
                <p14:modId xmlns:p14="http://schemas.microsoft.com/office/powerpoint/2010/main" val="932131637"/>
              </p:ext>
            </p:extLst>
          </p:nvPr>
        </p:nvGraphicFramePr>
        <p:xfrm>
          <a:off x="144016" y="-1107505"/>
          <a:ext cx="8964488" cy="3312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à coins arrondis 1"/>
          <p:cNvSpPr/>
          <p:nvPr/>
        </p:nvSpPr>
        <p:spPr>
          <a:xfrm>
            <a:off x="-35496" y="2636912"/>
            <a:ext cx="2375248" cy="1080120"/>
          </a:xfrm>
          <a:prstGeom prst="roundRect">
            <a:avLst/>
          </a:prstGeom>
          <a:noFill/>
          <a:ln>
            <a:solidFill>
              <a:srgbClr val="EE2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à coins arrondis 3"/>
          <p:cNvSpPr/>
          <p:nvPr/>
        </p:nvSpPr>
        <p:spPr>
          <a:xfrm>
            <a:off x="0" y="3717032"/>
            <a:ext cx="2339752" cy="1296144"/>
          </a:xfrm>
          <a:prstGeom prst="roundRect">
            <a:avLst/>
          </a:prstGeom>
          <a:noFill/>
          <a:ln>
            <a:solidFill>
              <a:srgbClr val="EE2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à coins arrondis 4"/>
          <p:cNvSpPr/>
          <p:nvPr/>
        </p:nvSpPr>
        <p:spPr>
          <a:xfrm>
            <a:off x="-35496" y="5013176"/>
            <a:ext cx="2303240" cy="12961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à coins arrondis 5"/>
          <p:cNvSpPr/>
          <p:nvPr/>
        </p:nvSpPr>
        <p:spPr>
          <a:xfrm>
            <a:off x="0" y="6309320"/>
            <a:ext cx="2267744" cy="1610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409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11164" y="3778727"/>
            <a:ext cx="4515828" cy="1264962"/>
          </a:xfrm>
        </p:spPr>
        <p:txBody>
          <a:bodyPr/>
          <a:lstStyle/>
          <a:p>
            <a:pPr marL="0" indent="0" algn="ctr"/>
            <a:r>
              <a:rPr lang="fr-FR" sz="4400" b="1" dirty="0" smtClean="0"/>
              <a:t>Mise en œuvre et technologies</a:t>
            </a:r>
            <a:endParaRPr lang="fr-FR" sz="4400" b="1" dirty="0"/>
          </a:p>
        </p:txBody>
      </p:sp>
    </p:spTree>
    <p:extLst>
      <p:ext uri="{BB962C8B-B14F-4D97-AF65-F5344CB8AC3E}">
        <p14:creationId xmlns:p14="http://schemas.microsoft.com/office/powerpoint/2010/main" val="268880443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Les solutions réalisés </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9</a:t>
            </a:r>
          </a:p>
        </p:txBody>
      </p:sp>
      <p:graphicFrame>
        <p:nvGraphicFramePr>
          <p:cNvPr id="11" name="Diagram 13"/>
          <p:cNvGraphicFramePr/>
          <p:nvPr>
            <p:extLst>
              <p:ext uri="{D42A27DB-BD31-4B8C-83A1-F6EECF244321}">
                <p14:modId xmlns:p14="http://schemas.microsoft.com/office/powerpoint/2010/main" val="1333448420"/>
              </p:ext>
            </p:extLst>
          </p:nvPr>
        </p:nvGraphicFramePr>
        <p:xfrm>
          <a:off x="144016" y="-1107505"/>
          <a:ext cx="8964488" cy="295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Pensées 3"/>
          <p:cNvSpPr/>
          <p:nvPr/>
        </p:nvSpPr>
        <p:spPr>
          <a:xfrm>
            <a:off x="91383" y="1642248"/>
            <a:ext cx="3328488" cy="1152128"/>
          </a:xfrm>
          <a:prstGeom prst="cloudCallou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t>Pour la gestion des demandes client</a:t>
            </a:r>
            <a:endParaRPr lang="fr-FR" dirty="0"/>
          </a:p>
        </p:txBody>
      </p:sp>
      <p:pic>
        <p:nvPicPr>
          <p:cNvPr id="19" name="Imag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9616" y="2067572"/>
            <a:ext cx="370416" cy="252028"/>
          </a:xfrm>
          <a:prstGeom prst="rect">
            <a:avLst/>
          </a:prstGeom>
        </p:spPr>
      </p:pic>
      <p:sp>
        <p:nvSpPr>
          <p:cNvPr id="8" name="Flèche droite 7"/>
          <p:cNvSpPr/>
          <p:nvPr/>
        </p:nvSpPr>
        <p:spPr>
          <a:xfrm>
            <a:off x="3632405" y="2067572"/>
            <a:ext cx="576064" cy="2520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bwMode="black">
          <a:xfrm>
            <a:off x="4815520" y="2067572"/>
            <a:ext cx="3960184" cy="553998"/>
          </a:xfrm>
          <a:prstGeom prst="rect">
            <a:avLst/>
          </a:prstGeom>
          <a:noFill/>
        </p:spPr>
        <p:txBody>
          <a:bodyPr wrap="square" lIns="85730" tIns="0" rIns="0" bIns="0" rtlCol="0">
            <a:spAutoFit/>
          </a:bodyPr>
          <a:lstStyle/>
          <a:p>
            <a:pPr indent="0">
              <a:buClr>
                <a:schemeClr val="tx2"/>
              </a:buClr>
              <a:buFont typeface="Arial" pitchFamily="34" charset="0"/>
              <a:buNone/>
              <a:tabLst/>
            </a:pPr>
            <a:r>
              <a:rPr lang="fr-FR" dirty="0" smtClean="0">
                <a:solidFill>
                  <a:schemeClr val="dk1"/>
                </a:solidFill>
              </a:rPr>
              <a:t>Personnalisation et déploiement de </a:t>
            </a:r>
            <a:r>
              <a:rPr lang="fr-FR" dirty="0">
                <a:solidFill>
                  <a:schemeClr val="dk1"/>
                </a:solidFill>
              </a:rPr>
              <a:t>l’outil </a:t>
            </a:r>
            <a:r>
              <a:rPr lang="fr-FR" dirty="0" err="1">
                <a:solidFill>
                  <a:schemeClr val="dk1"/>
                </a:solidFill>
              </a:rPr>
              <a:t>MantisBT</a:t>
            </a:r>
            <a:endParaRPr lang="fr-FR" dirty="0">
              <a:solidFill>
                <a:schemeClr val="dk1"/>
              </a:solidFill>
            </a:endParaRPr>
          </a:p>
        </p:txBody>
      </p:sp>
      <p:sp>
        <p:nvSpPr>
          <p:cNvPr id="20" name="Pensées 19"/>
          <p:cNvSpPr/>
          <p:nvPr/>
        </p:nvSpPr>
        <p:spPr>
          <a:xfrm>
            <a:off x="83645" y="3036697"/>
            <a:ext cx="3336226" cy="1152128"/>
          </a:xfrm>
          <a:prstGeom prst="cloudCallou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fr-FR" dirty="0" smtClean="0"/>
              <a:t>Contrôle et suivie des niveaux de services (SLA)</a:t>
            </a:r>
            <a:endParaRPr lang="fr-FR" dirty="0"/>
          </a:p>
        </p:txBody>
      </p:sp>
      <p:sp>
        <p:nvSpPr>
          <p:cNvPr id="21" name="Pensées 20"/>
          <p:cNvSpPr/>
          <p:nvPr/>
        </p:nvSpPr>
        <p:spPr>
          <a:xfrm>
            <a:off x="77974" y="4305132"/>
            <a:ext cx="3341897" cy="1152128"/>
          </a:xfrm>
          <a:prstGeom prst="cloudCallou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dirty="0" smtClean="0"/>
              <a:t>Assurance de la bonne conformités des données </a:t>
            </a:r>
            <a:endParaRPr lang="fr-FR" dirty="0"/>
          </a:p>
        </p:txBody>
      </p:sp>
      <p:sp>
        <p:nvSpPr>
          <p:cNvPr id="22" name="Pensées 21"/>
          <p:cNvSpPr/>
          <p:nvPr/>
        </p:nvSpPr>
        <p:spPr>
          <a:xfrm>
            <a:off x="-1" y="5573567"/>
            <a:ext cx="3419871" cy="1152128"/>
          </a:xfrm>
          <a:prstGeom prst="cloudCallou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Intégration de la nouvelle </a:t>
            </a:r>
            <a:r>
              <a:rPr lang="fr-FR" dirty="0" err="1" smtClean="0"/>
              <a:t>blacklist</a:t>
            </a:r>
            <a:r>
              <a:rPr lang="fr-FR" dirty="0" smtClean="0"/>
              <a:t> ONU sur Amplitude</a:t>
            </a:r>
            <a:endParaRPr lang="fr-FR" dirty="0"/>
          </a:p>
        </p:txBody>
      </p:sp>
      <p:pic>
        <p:nvPicPr>
          <p:cNvPr id="23" name="Imag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9616" y="3369477"/>
            <a:ext cx="370416" cy="252028"/>
          </a:xfrm>
          <a:prstGeom prst="rect">
            <a:avLst/>
          </a:prstGeom>
        </p:spPr>
      </p:pic>
      <p:sp>
        <p:nvSpPr>
          <p:cNvPr id="24" name="Flèche droite 23"/>
          <p:cNvSpPr/>
          <p:nvPr/>
        </p:nvSpPr>
        <p:spPr>
          <a:xfrm>
            <a:off x="3636223" y="3369477"/>
            <a:ext cx="576064" cy="2520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bwMode="black">
          <a:xfrm>
            <a:off x="4860032" y="3326598"/>
            <a:ext cx="3960184" cy="553998"/>
          </a:xfrm>
          <a:prstGeom prst="rect">
            <a:avLst/>
          </a:prstGeom>
          <a:noFill/>
        </p:spPr>
        <p:txBody>
          <a:bodyPr wrap="square" lIns="85730" tIns="0" rIns="0" bIns="0" rtlCol="0">
            <a:spAutoFit/>
          </a:bodyPr>
          <a:lstStyle/>
          <a:p>
            <a:pPr indent="0">
              <a:buClr>
                <a:schemeClr val="tx2"/>
              </a:buClr>
              <a:buFont typeface="Arial" pitchFamily="34" charset="0"/>
              <a:buNone/>
              <a:tabLst/>
            </a:pPr>
            <a:r>
              <a:rPr lang="fr-FR" dirty="0" smtClean="0">
                <a:solidFill>
                  <a:schemeClr val="dk1"/>
                </a:solidFill>
              </a:rPr>
              <a:t>Application web pour les tableaux de bord et calcul des KPI</a:t>
            </a:r>
            <a:endParaRPr lang="fr-FR" dirty="0">
              <a:solidFill>
                <a:schemeClr val="dk1"/>
              </a:solidFill>
            </a:endParaRPr>
          </a:p>
        </p:txBody>
      </p:sp>
      <p:pic>
        <p:nvPicPr>
          <p:cNvPr id="26" name="Imag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9616" y="4629168"/>
            <a:ext cx="370416" cy="252028"/>
          </a:xfrm>
          <a:prstGeom prst="rect">
            <a:avLst/>
          </a:prstGeom>
        </p:spPr>
      </p:pic>
      <p:sp>
        <p:nvSpPr>
          <p:cNvPr id="27" name="Flèche droite 26"/>
          <p:cNvSpPr/>
          <p:nvPr/>
        </p:nvSpPr>
        <p:spPr>
          <a:xfrm>
            <a:off x="3638053" y="4646412"/>
            <a:ext cx="576064" cy="2520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bwMode="black">
          <a:xfrm>
            <a:off x="4860032" y="4585624"/>
            <a:ext cx="3960184" cy="553998"/>
          </a:xfrm>
          <a:prstGeom prst="rect">
            <a:avLst/>
          </a:prstGeom>
          <a:noFill/>
        </p:spPr>
        <p:txBody>
          <a:bodyPr wrap="square" lIns="85730" tIns="0" rIns="0" bIns="0" rtlCol="0">
            <a:spAutoFit/>
          </a:bodyPr>
          <a:lstStyle/>
          <a:p>
            <a:pPr indent="0">
              <a:buClr>
                <a:schemeClr val="tx2"/>
              </a:buClr>
              <a:buFont typeface="Arial" pitchFamily="34" charset="0"/>
              <a:buNone/>
              <a:tabLst/>
            </a:pPr>
            <a:r>
              <a:rPr lang="fr-FR" dirty="0" smtClean="0">
                <a:solidFill>
                  <a:schemeClr val="dk1"/>
                </a:solidFill>
              </a:rPr>
              <a:t>Application desktop pour la comparaison des packages </a:t>
            </a:r>
            <a:endParaRPr lang="fr-FR" dirty="0">
              <a:solidFill>
                <a:schemeClr val="dk1"/>
              </a:solidFill>
            </a:endParaRPr>
          </a:p>
        </p:txBody>
      </p:sp>
      <p:pic>
        <p:nvPicPr>
          <p:cNvPr id="29" name="Imag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1402" y="5954520"/>
            <a:ext cx="370416" cy="252028"/>
          </a:xfrm>
          <a:prstGeom prst="rect">
            <a:avLst/>
          </a:prstGeom>
        </p:spPr>
      </p:pic>
      <p:sp>
        <p:nvSpPr>
          <p:cNvPr id="30" name="Flèche droite 29"/>
          <p:cNvSpPr/>
          <p:nvPr/>
        </p:nvSpPr>
        <p:spPr>
          <a:xfrm>
            <a:off x="3619839" y="5971764"/>
            <a:ext cx="576064" cy="2520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bwMode="black">
          <a:xfrm>
            <a:off x="4841818" y="5910976"/>
            <a:ext cx="3960184" cy="553998"/>
          </a:xfrm>
          <a:prstGeom prst="rect">
            <a:avLst/>
          </a:prstGeom>
          <a:noFill/>
        </p:spPr>
        <p:txBody>
          <a:bodyPr wrap="square" lIns="85730" tIns="0" rIns="0" bIns="0" rtlCol="0">
            <a:spAutoFit/>
          </a:bodyPr>
          <a:lstStyle/>
          <a:p>
            <a:pPr indent="0">
              <a:buClr>
                <a:schemeClr val="tx2"/>
              </a:buClr>
              <a:buFont typeface="Arial" pitchFamily="34" charset="0"/>
              <a:buNone/>
              <a:tabLst/>
            </a:pPr>
            <a:r>
              <a:rPr lang="fr-FR" dirty="0" smtClean="0">
                <a:solidFill>
                  <a:schemeClr val="dk1"/>
                </a:solidFill>
              </a:rPr>
              <a:t>Transformation du fichier ONU vers le format du fichier OFAC</a:t>
            </a:r>
            <a:endParaRPr lang="fr-FR" dirty="0">
              <a:solidFill>
                <a:schemeClr val="dk1"/>
              </a:solidFill>
            </a:endParaRPr>
          </a:p>
        </p:txBody>
      </p:sp>
    </p:spTree>
    <p:extLst>
      <p:ext uri="{BB962C8B-B14F-4D97-AF65-F5344CB8AC3E}">
        <p14:creationId xmlns:p14="http://schemas.microsoft.com/office/powerpoint/2010/main" val="300185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500"/>
                                        <p:tgtEl>
                                          <p:spTgt spid="24"/>
                                        </p:tgtEl>
                                      </p:cBhvr>
                                    </p:animEffect>
                                  </p:childTnLst>
                                </p:cTn>
                              </p:par>
                              <p:par>
                                <p:cTn id="29" presetID="14"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randombar(horizontal)">
                                      <p:cBhvr>
                                        <p:cTn id="44" dur="500"/>
                                        <p:tgtEl>
                                          <p:spTgt spid="27"/>
                                        </p:tgtEl>
                                      </p:cBhvr>
                                    </p:animEffect>
                                  </p:childTnLst>
                                </p:cTn>
                              </p:par>
                              <p:par>
                                <p:cTn id="45" presetID="14" presetClass="entr" presetSubtype="1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randombar(horizontal)">
                                      <p:cBhvr>
                                        <p:cTn id="47" dur="500"/>
                                        <p:tgtEl>
                                          <p:spTgt spid="2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randombar(horizontal)">
                                      <p:cBhvr>
                                        <p:cTn id="60" dur="500"/>
                                        <p:tgtEl>
                                          <p:spTgt spid="30"/>
                                        </p:tgtEl>
                                      </p:cBhvr>
                                    </p:animEffect>
                                  </p:childTnLst>
                                </p:cTn>
                              </p:par>
                              <p:par>
                                <p:cTn id="61" presetID="14" presetClass="entr" presetSubtype="1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randombar(horizontal)">
                                      <p:cBhvr>
                                        <p:cTn id="63" dur="500"/>
                                        <p:tgtEl>
                                          <p:spTgt spid="29"/>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20" grpId="0" animBg="1"/>
      <p:bldP spid="21" grpId="0" animBg="1"/>
      <p:bldP spid="22" grpId="0" animBg="1"/>
      <p:bldP spid="24" grpId="0" animBg="1"/>
      <p:bldP spid="25" grpId="0"/>
      <p:bldP spid="27" grpId="0" animBg="1"/>
      <p:bldP spid="28" grpId="0"/>
      <p:bldP spid="30"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10</a:t>
            </a:r>
            <a:endParaRPr lang="fr-FR" b="1" dirty="0"/>
          </a:p>
        </p:txBody>
      </p:sp>
      <p:graphicFrame>
        <p:nvGraphicFramePr>
          <p:cNvPr id="11" name="Diagram 13"/>
          <p:cNvGraphicFramePr/>
          <p:nvPr>
            <p:extLst>
              <p:ext uri="{D42A27DB-BD31-4B8C-83A1-F6EECF244321}">
                <p14:modId xmlns:p14="http://schemas.microsoft.com/office/powerpoint/2010/main" val="1840586011"/>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bwMode="black">
          <a:xfrm>
            <a:off x="1052464" y="2346708"/>
            <a:ext cx="3747826" cy="307777"/>
          </a:xfrm>
          <a:prstGeom prst="rect">
            <a:avLst/>
          </a:prstGeom>
          <a:noFill/>
        </p:spPr>
        <p:txBody>
          <a:bodyPr wrap="none" lIns="85730" tIns="0" rIns="0" bIns="0" rtlCol="0">
            <a:spAutoFit/>
          </a:bodyPr>
          <a:lstStyle/>
          <a:p>
            <a:pPr>
              <a:buClr>
                <a:schemeClr val="tx2"/>
              </a:buClr>
            </a:pPr>
            <a:r>
              <a:rPr lang="fr-FR" sz="2000" dirty="0" smtClean="0">
                <a:solidFill>
                  <a:schemeClr val="tx1">
                    <a:lumMod val="90000"/>
                    <a:lumOff val="10000"/>
                  </a:schemeClr>
                </a:solidFill>
              </a:rPr>
              <a:t>La page de soumission du ticket</a:t>
            </a:r>
            <a:endParaRPr lang="fr-FR" sz="2000" dirty="0">
              <a:solidFill>
                <a:schemeClr val="tx1">
                  <a:lumMod val="90000"/>
                  <a:lumOff val="10000"/>
                </a:schemeClr>
              </a:solidFill>
            </a:endParaRPr>
          </a:p>
        </p:txBody>
      </p:sp>
      <p:sp>
        <p:nvSpPr>
          <p:cNvPr id="2" name="Flèche droite 1"/>
          <p:cNvSpPr/>
          <p:nvPr/>
        </p:nvSpPr>
        <p:spPr>
          <a:xfrm>
            <a:off x="4185496" y="4301892"/>
            <a:ext cx="530666" cy="3608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733502"/>
            <a:ext cx="3971866" cy="3680237"/>
          </a:xfrm>
          <a:prstGeom prst="rect">
            <a:avLst/>
          </a:prstGeom>
        </p:spPr>
      </p:pic>
      <p:sp>
        <p:nvSpPr>
          <p:cNvPr id="17" name="ZoneTexte 16"/>
          <p:cNvSpPr txBox="1"/>
          <p:nvPr/>
        </p:nvSpPr>
        <p:spPr bwMode="black">
          <a:xfrm>
            <a:off x="1061050" y="6413740"/>
            <a:ext cx="1546903" cy="246221"/>
          </a:xfrm>
          <a:prstGeom prst="rect">
            <a:avLst/>
          </a:prstGeom>
          <a:noFill/>
        </p:spPr>
        <p:txBody>
          <a:bodyPr wrap="none" lIns="85730" tIns="0" rIns="0" bIns="0" rtlCol="0">
            <a:spAutoFit/>
          </a:bodyPr>
          <a:lstStyle/>
          <a:p>
            <a:pPr>
              <a:buClr>
                <a:schemeClr val="tx2"/>
              </a:buClr>
            </a:pPr>
            <a:r>
              <a:rPr lang="fr-FR" sz="1600" dirty="0" smtClean="0">
                <a:solidFill>
                  <a:schemeClr val="tx1">
                    <a:lumMod val="90000"/>
                    <a:lumOff val="10000"/>
                  </a:schemeClr>
                </a:solidFill>
              </a:rPr>
              <a:t>Page par défaut</a:t>
            </a:r>
            <a:endParaRPr lang="fr-FR" sz="1600" dirty="0">
              <a:solidFill>
                <a:schemeClr val="tx1">
                  <a:lumMod val="90000"/>
                  <a:lumOff val="10000"/>
                </a:schemeClr>
              </a:solidFill>
            </a:endParaRPr>
          </a:p>
        </p:txBody>
      </p:sp>
      <p:sp>
        <p:nvSpPr>
          <p:cNvPr id="18" name="ZoneTexte 17"/>
          <p:cNvSpPr txBox="1"/>
          <p:nvPr/>
        </p:nvSpPr>
        <p:spPr bwMode="black">
          <a:xfrm>
            <a:off x="6274707" y="6385802"/>
            <a:ext cx="1385000" cy="246221"/>
          </a:xfrm>
          <a:prstGeom prst="rect">
            <a:avLst/>
          </a:prstGeom>
          <a:noFill/>
        </p:spPr>
        <p:txBody>
          <a:bodyPr wrap="none" lIns="85730" tIns="0" rIns="0" bIns="0" rtlCol="0">
            <a:spAutoFit/>
          </a:bodyPr>
          <a:lstStyle/>
          <a:p>
            <a:pPr>
              <a:buClr>
                <a:schemeClr val="tx2"/>
              </a:buClr>
            </a:pPr>
            <a:r>
              <a:rPr lang="fr-FR" sz="1600" dirty="0" smtClean="0">
                <a:solidFill>
                  <a:schemeClr val="tx1">
                    <a:lumMod val="90000"/>
                    <a:lumOff val="10000"/>
                  </a:schemeClr>
                </a:solidFill>
              </a:rPr>
              <a:t>Page optimisé</a:t>
            </a:r>
            <a:endParaRPr lang="fr-FR" sz="1600" dirty="0">
              <a:solidFill>
                <a:schemeClr val="tx1">
                  <a:lumMod val="90000"/>
                  <a:lumOff val="10000"/>
                </a:schemeClr>
              </a:solidFill>
            </a:endParaRPr>
          </a:p>
        </p:txBody>
      </p:sp>
      <p:pic>
        <p:nvPicPr>
          <p:cNvPr id="5" name="Imag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6778" y="2654485"/>
            <a:ext cx="4381726" cy="3731317"/>
          </a:xfrm>
          <a:prstGeom prst="rect">
            <a:avLst/>
          </a:prstGeom>
        </p:spPr>
      </p:pic>
      <p:sp>
        <p:nvSpPr>
          <p:cNvPr id="15" name="Organigramme : Connecteur 14"/>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bwMode="black">
          <a:xfrm>
            <a:off x="1043608" y="1777480"/>
            <a:ext cx="538930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Personnalisation de l’outil de </a:t>
            </a:r>
            <a:r>
              <a:rPr lang="fr-FR" sz="1950" noProof="0" dirty="0" err="1" smtClean="0">
                <a:solidFill>
                  <a:schemeClr val="tx2"/>
                </a:solidFill>
                <a:latin typeface="+mn-lt"/>
              </a:rPr>
              <a:t>ticketing</a:t>
            </a:r>
            <a:r>
              <a:rPr lang="fr-FR" sz="1950" noProof="0" dirty="0" smtClean="0">
                <a:solidFill>
                  <a:schemeClr val="tx2"/>
                </a:solidFill>
                <a:latin typeface="+mn-lt"/>
              </a:rPr>
              <a:t> </a:t>
            </a:r>
            <a:r>
              <a:rPr lang="fr-FR" sz="1950" noProof="0" dirty="0" err="1" smtClean="0">
                <a:solidFill>
                  <a:schemeClr val="tx2"/>
                </a:solidFill>
                <a:latin typeface="+mn-lt"/>
              </a:rPr>
              <a:t>MantisBT</a:t>
            </a:r>
            <a:endParaRPr lang="fr-FR" sz="1950" noProof="0" dirty="0" smtClean="0">
              <a:solidFill>
                <a:schemeClr val="tx2"/>
              </a:solidFill>
              <a:latin typeface="+mn-lt"/>
            </a:endParaRPr>
          </a:p>
        </p:txBody>
      </p:sp>
    </p:spTree>
    <p:extLst>
      <p:ext uri="{BB962C8B-B14F-4D97-AF65-F5344CB8AC3E}">
        <p14:creationId xmlns:p14="http://schemas.microsoft.com/office/powerpoint/2010/main" val="2127632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11</a:t>
            </a:r>
            <a:endParaRPr lang="fr-FR" b="1" dirty="0"/>
          </a:p>
        </p:txBody>
      </p:sp>
      <p:sp>
        <p:nvSpPr>
          <p:cNvPr id="15" name="ZoneTexte 14"/>
          <p:cNvSpPr txBox="1"/>
          <p:nvPr/>
        </p:nvSpPr>
        <p:spPr bwMode="black">
          <a:xfrm>
            <a:off x="1187624" y="6446856"/>
            <a:ext cx="1546903" cy="246221"/>
          </a:xfrm>
          <a:prstGeom prst="rect">
            <a:avLst/>
          </a:prstGeom>
          <a:noFill/>
        </p:spPr>
        <p:txBody>
          <a:bodyPr wrap="none" lIns="85730" tIns="0" rIns="0" bIns="0" rtlCol="0">
            <a:spAutoFit/>
          </a:bodyPr>
          <a:lstStyle/>
          <a:p>
            <a:pPr>
              <a:buClr>
                <a:schemeClr val="tx2"/>
              </a:buClr>
            </a:pPr>
            <a:r>
              <a:rPr lang="fr-FR" sz="1600" dirty="0" smtClean="0">
                <a:solidFill>
                  <a:schemeClr val="tx1">
                    <a:lumMod val="90000"/>
                    <a:lumOff val="10000"/>
                  </a:schemeClr>
                </a:solidFill>
              </a:rPr>
              <a:t>Page par défaut</a:t>
            </a:r>
            <a:endParaRPr lang="fr-FR" sz="1600" dirty="0">
              <a:solidFill>
                <a:schemeClr val="tx1">
                  <a:lumMod val="90000"/>
                  <a:lumOff val="10000"/>
                </a:schemeClr>
              </a:solidFill>
            </a:endParaRPr>
          </a:p>
        </p:txBody>
      </p:sp>
      <p:sp>
        <p:nvSpPr>
          <p:cNvPr id="16" name="ZoneTexte 15"/>
          <p:cNvSpPr txBox="1"/>
          <p:nvPr/>
        </p:nvSpPr>
        <p:spPr bwMode="black">
          <a:xfrm>
            <a:off x="6300192" y="6417962"/>
            <a:ext cx="1385000" cy="246221"/>
          </a:xfrm>
          <a:prstGeom prst="rect">
            <a:avLst/>
          </a:prstGeom>
          <a:noFill/>
        </p:spPr>
        <p:txBody>
          <a:bodyPr wrap="none" lIns="85730" tIns="0" rIns="0" bIns="0" rtlCol="0">
            <a:spAutoFit/>
          </a:bodyPr>
          <a:lstStyle/>
          <a:p>
            <a:pPr>
              <a:buClr>
                <a:schemeClr val="tx2"/>
              </a:buClr>
            </a:pPr>
            <a:r>
              <a:rPr lang="fr-FR" sz="1600" dirty="0" smtClean="0">
                <a:solidFill>
                  <a:schemeClr val="tx1">
                    <a:lumMod val="90000"/>
                    <a:lumOff val="10000"/>
                  </a:schemeClr>
                </a:solidFill>
              </a:rPr>
              <a:t>Page optimisé</a:t>
            </a:r>
            <a:endParaRPr lang="fr-FR" sz="1600" dirty="0">
              <a:solidFill>
                <a:schemeClr val="tx1">
                  <a:lumMod val="90000"/>
                  <a:lumOff val="10000"/>
                </a:schemeClr>
              </a:solidFill>
            </a:endParaRPr>
          </a:p>
        </p:txBody>
      </p:sp>
      <p:pic>
        <p:nvPicPr>
          <p:cNvPr id="17" name="Image 16" descr="d:\Profiles\ymellah\Desktop\mémoire\capture-pfe\vis-def.PNG"/>
          <p:cNvPicPr/>
          <p:nvPr/>
        </p:nvPicPr>
        <p:blipFill>
          <a:blip r:embed="rId3">
            <a:extLst>
              <a:ext uri="{28A0092B-C50C-407E-A947-70E740481C1C}">
                <a14:useLocalDpi xmlns:a14="http://schemas.microsoft.com/office/drawing/2010/main" val="0"/>
              </a:ext>
            </a:extLst>
          </a:blip>
          <a:srcRect/>
          <a:stretch>
            <a:fillRect/>
          </a:stretch>
        </p:blipFill>
        <p:spPr bwMode="auto">
          <a:xfrm>
            <a:off x="0" y="2815349"/>
            <a:ext cx="4120746" cy="3631507"/>
          </a:xfrm>
          <a:prstGeom prst="rect">
            <a:avLst/>
          </a:prstGeom>
          <a:noFill/>
          <a:ln>
            <a:noFill/>
          </a:ln>
        </p:spPr>
      </p:pic>
      <p:sp>
        <p:nvSpPr>
          <p:cNvPr id="20" name="ZoneTexte 19"/>
          <p:cNvSpPr txBox="1"/>
          <p:nvPr/>
        </p:nvSpPr>
        <p:spPr bwMode="black">
          <a:xfrm>
            <a:off x="1052464" y="2346708"/>
            <a:ext cx="3863242" cy="307777"/>
          </a:xfrm>
          <a:prstGeom prst="rect">
            <a:avLst/>
          </a:prstGeom>
          <a:noFill/>
        </p:spPr>
        <p:txBody>
          <a:bodyPr wrap="none" lIns="85730" tIns="0" rIns="0" bIns="0" rtlCol="0">
            <a:spAutoFit/>
          </a:bodyPr>
          <a:lstStyle/>
          <a:p>
            <a:pPr>
              <a:buClr>
                <a:schemeClr val="tx2"/>
              </a:buClr>
            </a:pPr>
            <a:r>
              <a:rPr lang="fr-FR" sz="2000" dirty="0" smtClean="0">
                <a:solidFill>
                  <a:schemeClr val="tx1">
                    <a:lumMod val="90000"/>
                    <a:lumOff val="10000"/>
                  </a:schemeClr>
                </a:solidFill>
              </a:rPr>
              <a:t>La page de visualisation du ticket</a:t>
            </a:r>
            <a:endParaRPr lang="fr-FR" sz="2000" dirty="0">
              <a:solidFill>
                <a:schemeClr val="tx1">
                  <a:lumMod val="90000"/>
                  <a:lumOff val="10000"/>
                </a:schemeClr>
              </a:solidFill>
            </a:endParaRPr>
          </a:p>
        </p:txBody>
      </p:sp>
      <p:graphicFrame>
        <p:nvGraphicFramePr>
          <p:cNvPr id="21" name="Diagram 13"/>
          <p:cNvGraphicFramePr/>
          <p:nvPr>
            <p:extLst>
              <p:ext uri="{D42A27DB-BD31-4B8C-83A1-F6EECF244321}">
                <p14:modId xmlns:p14="http://schemas.microsoft.com/office/powerpoint/2010/main" val="797071595"/>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Flèche droite 23"/>
          <p:cNvSpPr/>
          <p:nvPr/>
        </p:nvSpPr>
        <p:spPr>
          <a:xfrm>
            <a:off x="4185496" y="4301892"/>
            <a:ext cx="530666" cy="3608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6162" y="2815349"/>
            <a:ext cx="4392342" cy="3602613"/>
          </a:xfrm>
          <a:prstGeom prst="rect">
            <a:avLst/>
          </a:prstGeom>
        </p:spPr>
      </p:pic>
      <p:sp>
        <p:nvSpPr>
          <p:cNvPr id="14" name="Organigramme : Connecteur 1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bwMode="black">
          <a:xfrm>
            <a:off x="1043608" y="1777480"/>
            <a:ext cx="538930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Personnalisation de l’outil de </a:t>
            </a:r>
            <a:r>
              <a:rPr lang="fr-FR" sz="1950" noProof="0" dirty="0" err="1" smtClean="0">
                <a:solidFill>
                  <a:schemeClr val="tx2"/>
                </a:solidFill>
                <a:latin typeface="+mn-lt"/>
              </a:rPr>
              <a:t>ticketing</a:t>
            </a:r>
            <a:r>
              <a:rPr lang="fr-FR" sz="1950" noProof="0" dirty="0" smtClean="0">
                <a:solidFill>
                  <a:schemeClr val="tx2"/>
                </a:solidFill>
                <a:latin typeface="+mn-lt"/>
              </a:rPr>
              <a:t> </a:t>
            </a:r>
            <a:r>
              <a:rPr lang="fr-FR" sz="1950" noProof="0" dirty="0" err="1" smtClean="0">
                <a:solidFill>
                  <a:schemeClr val="tx2"/>
                </a:solidFill>
                <a:latin typeface="+mn-lt"/>
              </a:rPr>
              <a:t>MantisBT</a:t>
            </a:r>
            <a:endParaRPr lang="fr-FR" sz="1950" noProof="0" dirty="0" smtClean="0">
              <a:solidFill>
                <a:schemeClr val="tx2"/>
              </a:solidFill>
              <a:latin typeface="+mn-lt"/>
            </a:endParaRPr>
          </a:p>
        </p:txBody>
      </p:sp>
    </p:spTree>
    <p:extLst>
      <p:ext uri="{BB962C8B-B14F-4D97-AF65-F5344CB8AC3E}">
        <p14:creationId xmlns:p14="http://schemas.microsoft.com/office/powerpoint/2010/main" val="4123800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12</a:t>
            </a:r>
            <a:endParaRPr lang="fr-FR" b="1" dirty="0"/>
          </a:p>
        </p:txBody>
      </p:sp>
      <p:sp>
        <p:nvSpPr>
          <p:cNvPr id="15" name="ZoneTexte 14"/>
          <p:cNvSpPr txBox="1"/>
          <p:nvPr/>
        </p:nvSpPr>
        <p:spPr bwMode="black">
          <a:xfrm>
            <a:off x="1187624" y="6417962"/>
            <a:ext cx="1546903" cy="246221"/>
          </a:xfrm>
          <a:prstGeom prst="rect">
            <a:avLst/>
          </a:prstGeom>
          <a:noFill/>
        </p:spPr>
        <p:txBody>
          <a:bodyPr wrap="none" lIns="85730" tIns="0" rIns="0" bIns="0" rtlCol="0">
            <a:spAutoFit/>
          </a:bodyPr>
          <a:lstStyle/>
          <a:p>
            <a:pPr>
              <a:buClr>
                <a:schemeClr val="tx2"/>
              </a:buClr>
            </a:pPr>
            <a:r>
              <a:rPr lang="fr-FR" sz="1600" dirty="0" smtClean="0">
                <a:solidFill>
                  <a:schemeClr val="tx1">
                    <a:lumMod val="90000"/>
                    <a:lumOff val="10000"/>
                  </a:schemeClr>
                </a:solidFill>
              </a:rPr>
              <a:t>Page par défaut</a:t>
            </a:r>
            <a:endParaRPr lang="fr-FR" sz="1600" dirty="0">
              <a:solidFill>
                <a:schemeClr val="tx1">
                  <a:lumMod val="90000"/>
                  <a:lumOff val="10000"/>
                </a:schemeClr>
              </a:solidFill>
            </a:endParaRPr>
          </a:p>
        </p:txBody>
      </p:sp>
      <p:sp>
        <p:nvSpPr>
          <p:cNvPr id="16" name="ZoneTexte 15"/>
          <p:cNvSpPr txBox="1"/>
          <p:nvPr/>
        </p:nvSpPr>
        <p:spPr bwMode="black">
          <a:xfrm>
            <a:off x="6305614" y="6417961"/>
            <a:ext cx="1385000" cy="246221"/>
          </a:xfrm>
          <a:prstGeom prst="rect">
            <a:avLst/>
          </a:prstGeom>
          <a:noFill/>
        </p:spPr>
        <p:txBody>
          <a:bodyPr wrap="none" lIns="85730" tIns="0" rIns="0" bIns="0" rtlCol="0">
            <a:spAutoFit/>
          </a:bodyPr>
          <a:lstStyle/>
          <a:p>
            <a:pPr>
              <a:buClr>
                <a:schemeClr val="tx2"/>
              </a:buClr>
            </a:pPr>
            <a:r>
              <a:rPr lang="fr-FR" sz="1600" dirty="0" smtClean="0">
                <a:solidFill>
                  <a:schemeClr val="tx1">
                    <a:lumMod val="90000"/>
                    <a:lumOff val="10000"/>
                  </a:schemeClr>
                </a:solidFill>
              </a:rPr>
              <a:t>Page optimisé</a:t>
            </a:r>
            <a:endParaRPr lang="fr-FR" sz="1600" dirty="0">
              <a:solidFill>
                <a:schemeClr val="tx1">
                  <a:lumMod val="90000"/>
                  <a:lumOff val="10000"/>
                </a:schemeClr>
              </a:solidFill>
            </a:endParaRPr>
          </a:p>
        </p:txBody>
      </p:sp>
      <p:sp>
        <p:nvSpPr>
          <p:cNvPr id="21" name="ZoneTexte 20"/>
          <p:cNvSpPr txBox="1"/>
          <p:nvPr/>
        </p:nvSpPr>
        <p:spPr bwMode="black">
          <a:xfrm>
            <a:off x="1052464" y="2346708"/>
            <a:ext cx="3832786" cy="307777"/>
          </a:xfrm>
          <a:prstGeom prst="rect">
            <a:avLst/>
          </a:prstGeom>
          <a:noFill/>
        </p:spPr>
        <p:txBody>
          <a:bodyPr wrap="none" lIns="85730" tIns="0" rIns="0" bIns="0" rtlCol="0">
            <a:spAutoFit/>
          </a:bodyPr>
          <a:lstStyle/>
          <a:p>
            <a:pPr>
              <a:buClr>
                <a:schemeClr val="tx2"/>
              </a:buClr>
            </a:pPr>
            <a:r>
              <a:rPr lang="fr-FR" sz="2000" dirty="0" smtClean="0">
                <a:solidFill>
                  <a:schemeClr val="tx1">
                    <a:lumMod val="90000"/>
                    <a:lumOff val="10000"/>
                  </a:schemeClr>
                </a:solidFill>
              </a:rPr>
              <a:t>La page de modification du ticket</a:t>
            </a:r>
            <a:endParaRPr lang="fr-FR" sz="2000" dirty="0">
              <a:solidFill>
                <a:schemeClr val="tx1">
                  <a:lumMod val="90000"/>
                  <a:lumOff val="10000"/>
                </a:schemeClr>
              </a:solidFill>
            </a:endParaRPr>
          </a:p>
        </p:txBody>
      </p:sp>
      <p:graphicFrame>
        <p:nvGraphicFramePr>
          <p:cNvPr id="22" name="Diagram 13"/>
          <p:cNvGraphicFramePr/>
          <p:nvPr>
            <p:extLst>
              <p:ext uri="{D42A27DB-BD31-4B8C-83A1-F6EECF244321}">
                <p14:modId xmlns:p14="http://schemas.microsoft.com/office/powerpoint/2010/main" val="2132860128"/>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Flèche droite 22"/>
          <p:cNvSpPr/>
          <p:nvPr/>
        </p:nvSpPr>
        <p:spPr>
          <a:xfrm>
            <a:off x="4185496" y="4301892"/>
            <a:ext cx="530666" cy="3608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2825334"/>
            <a:ext cx="4067944" cy="3592627"/>
          </a:xfrm>
          <a:prstGeom prst="rect">
            <a:avLst/>
          </a:prstGeom>
        </p:spPr>
      </p:pic>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6162" y="2813033"/>
            <a:ext cx="4392342" cy="3604927"/>
          </a:xfrm>
          <a:prstGeom prst="rect">
            <a:avLst/>
          </a:prstGeom>
        </p:spPr>
      </p:pic>
      <p:sp>
        <p:nvSpPr>
          <p:cNvPr id="14" name="Organigramme : Connecteur 1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bwMode="black">
          <a:xfrm>
            <a:off x="1043608" y="1777480"/>
            <a:ext cx="538930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Personnalisation de l’outil de </a:t>
            </a:r>
            <a:r>
              <a:rPr lang="fr-FR" sz="1950" noProof="0" dirty="0" err="1" smtClean="0">
                <a:solidFill>
                  <a:schemeClr val="tx2"/>
                </a:solidFill>
                <a:latin typeface="+mn-lt"/>
              </a:rPr>
              <a:t>ticketing</a:t>
            </a:r>
            <a:r>
              <a:rPr lang="fr-FR" sz="1950" noProof="0" dirty="0" smtClean="0">
                <a:solidFill>
                  <a:schemeClr val="tx2"/>
                </a:solidFill>
                <a:latin typeface="+mn-lt"/>
              </a:rPr>
              <a:t> </a:t>
            </a:r>
            <a:r>
              <a:rPr lang="fr-FR" sz="1950" noProof="0" dirty="0" err="1" smtClean="0">
                <a:solidFill>
                  <a:schemeClr val="tx2"/>
                </a:solidFill>
                <a:latin typeface="+mn-lt"/>
              </a:rPr>
              <a:t>MantisBT</a:t>
            </a:r>
            <a:endParaRPr lang="fr-FR" sz="1950" noProof="0" dirty="0" smtClean="0">
              <a:solidFill>
                <a:schemeClr val="tx2"/>
              </a:solidFill>
              <a:latin typeface="+mn-lt"/>
            </a:endParaRPr>
          </a:p>
        </p:txBody>
      </p:sp>
    </p:spTree>
    <p:extLst>
      <p:ext uri="{BB962C8B-B14F-4D97-AF65-F5344CB8AC3E}">
        <p14:creationId xmlns:p14="http://schemas.microsoft.com/office/powerpoint/2010/main" val="479303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randombar(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1"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Diagramme 8"/>
          <p:cNvGraphicFramePr/>
          <p:nvPr>
            <p:extLst>
              <p:ext uri="{D42A27DB-BD31-4B8C-83A1-F6EECF244321}">
                <p14:modId xmlns:p14="http://schemas.microsoft.com/office/powerpoint/2010/main" val="667419510"/>
              </p:ext>
            </p:extLst>
          </p:nvPr>
        </p:nvGraphicFramePr>
        <p:xfrm>
          <a:off x="1334457" y="1556791"/>
          <a:ext cx="7809543" cy="5330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79512" y="6601427"/>
            <a:ext cx="7776864" cy="25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7" name="ZoneTexte 6"/>
          <p:cNvSpPr txBox="1"/>
          <p:nvPr/>
        </p:nvSpPr>
        <p:spPr bwMode="black">
          <a:xfrm>
            <a:off x="1259632" y="6640183"/>
            <a:ext cx="2999224" cy="215444"/>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400" dirty="0" smtClean="0">
                <a:solidFill>
                  <a:schemeClr val="tx2"/>
                </a:solidFill>
              </a:rPr>
              <a:t>Copyright </a:t>
            </a:r>
            <a:r>
              <a:rPr lang="fr-FR" sz="1400" dirty="0" err="1">
                <a:solidFill>
                  <a:schemeClr val="tx2"/>
                </a:solidFill>
              </a:rPr>
              <a:t>S</a:t>
            </a:r>
            <a:r>
              <a:rPr lang="fr-FR" sz="1400" dirty="0" err="1" smtClean="0">
                <a:solidFill>
                  <a:schemeClr val="tx2"/>
                </a:solidFill>
              </a:rPr>
              <a:t>opra</a:t>
            </a:r>
            <a:r>
              <a:rPr lang="fr-FR" sz="1400" dirty="0" smtClean="0">
                <a:solidFill>
                  <a:schemeClr val="tx2"/>
                </a:solidFill>
              </a:rPr>
              <a:t> </a:t>
            </a:r>
            <a:r>
              <a:rPr lang="fr-FR" sz="1400" dirty="0">
                <a:solidFill>
                  <a:schemeClr val="tx2"/>
                </a:solidFill>
              </a:rPr>
              <a:t>B</a:t>
            </a:r>
            <a:r>
              <a:rPr lang="fr-FR" sz="1400" dirty="0" smtClean="0">
                <a:solidFill>
                  <a:schemeClr val="tx2"/>
                </a:solidFill>
              </a:rPr>
              <a:t>anking Software 2018</a:t>
            </a:r>
            <a:endParaRPr lang="fr-FR" sz="1400" noProof="0" dirty="0" smtClean="0">
              <a:solidFill>
                <a:schemeClr val="tx2"/>
              </a:solidFill>
              <a:latin typeface="+mn-lt"/>
            </a:endParaRPr>
          </a:p>
        </p:txBody>
      </p:sp>
      <p:sp>
        <p:nvSpPr>
          <p:cNvPr id="11" name="ZoneTexte 10"/>
          <p:cNvSpPr txBox="1"/>
          <p:nvPr/>
        </p:nvSpPr>
        <p:spPr bwMode="black">
          <a:xfrm>
            <a:off x="179512" y="1052736"/>
            <a:ext cx="936104" cy="864096"/>
          </a:xfrm>
          <a:prstGeom prst="rect">
            <a:avLst/>
          </a:prstGeom>
          <a:noFill/>
        </p:spPr>
        <p:txBody>
          <a:bodyPr wrap="square" lIns="85730" tIns="0" rIns="0" bIns="0" rtlCol="0">
            <a:spAutoFit/>
          </a:bodyPr>
          <a:lstStyle/>
          <a:p>
            <a:pPr marL="0" indent="0" algn="l">
              <a:buClr>
                <a:schemeClr val="tx2"/>
              </a:buClr>
              <a:buFont typeface="Arial" pitchFamily="34" charset="0"/>
              <a:buNone/>
              <a:tabLst/>
            </a:pPr>
            <a:endParaRPr lang="fr-FR" sz="1400" noProof="0" dirty="0" smtClean="0">
              <a:solidFill>
                <a:schemeClr val="tx2"/>
              </a:solidFill>
              <a:latin typeface="+mn-lt"/>
            </a:endParaRPr>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994" y="443136"/>
            <a:ext cx="2730500" cy="1219200"/>
          </a:xfrm>
          <a:prstGeom prst="rect">
            <a:avLst/>
          </a:prstGeom>
        </p:spPr>
      </p:pic>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4557" y="561814"/>
            <a:ext cx="914400" cy="876300"/>
          </a:xfrm>
          <a:prstGeom prst="rect">
            <a:avLst/>
          </a:prstGeom>
        </p:spPr>
      </p:pic>
      <p:sp>
        <p:nvSpPr>
          <p:cNvPr id="4" name="ZoneTexte 3"/>
          <p:cNvSpPr txBox="1"/>
          <p:nvPr/>
        </p:nvSpPr>
        <p:spPr bwMode="black">
          <a:xfrm>
            <a:off x="1613226" y="599623"/>
            <a:ext cx="2933500" cy="830997"/>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5400" noProof="0" dirty="0" smtClean="0">
                <a:solidFill>
                  <a:srgbClr val="EE292F"/>
                </a:solidFill>
                <a:latin typeface="+mn-lt"/>
              </a:rPr>
              <a:t>Sommaire</a:t>
            </a:r>
          </a:p>
        </p:txBody>
      </p:sp>
    </p:spTree>
    <p:extLst>
      <p:ext uri="{BB962C8B-B14F-4D97-AF65-F5344CB8AC3E}">
        <p14:creationId xmlns:p14="http://schemas.microsoft.com/office/powerpoint/2010/main" val="4092725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graphicEl>
                                              <a:dgm id="{FB876CD5-BB8A-450B-88AC-F1C9BE530A50}"/>
                                            </p:graphicEl>
                                          </p:spTgt>
                                        </p:tgtEl>
                                        <p:attrNameLst>
                                          <p:attrName>style.visibility</p:attrName>
                                        </p:attrNameLst>
                                      </p:cBhvr>
                                      <p:to>
                                        <p:strVal val="visible"/>
                                      </p:to>
                                    </p:set>
                                    <p:animEffect transition="in" filter="wipe(down)">
                                      <p:cBhvr>
                                        <p:cTn id="7" dur="1000"/>
                                        <p:tgtEl>
                                          <p:spTgt spid="9">
                                            <p:graphicEl>
                                              <a:dgm id="{FB876CD5-BB8A-450B-88AC-F1C9BE530A50}"/>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graphicEl>
                                              <a:dgm id="{21ED529B-82CA-4778-8D02-1ABF20FFF11A}"/>
                                            </p:graphicEl>
                                          </p:spTgt>
                                        </p:tgtEl>
                                        <p:attrNameLst>
                                          <p:attrName>style.visibility</p:attrName>
                                        </p:attrNameLst>
                                      </p:cBhvr>
                                      <p:to>
                                        <p:strVal val="visible"/>
                                      </p:to>
                                    </p:set>
                                    <p:animEffect transition="in" filter="wipe(down)">
                                      <p:cBhvr>
                                        <p:cTn id="10" dur="1000"/>
                                        <p:tgtEl>
                                          <p:spTgt spid="9">
                                            <p:graphicEl>
                                              <a:dgm id="{21ED529B-82CA-4778-8D02-1ABF20FFF11A}"/>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graphicEl>
                                              <a:dgm id="{DF8D29B4-B91C-4461-A844-1DF27EDD87A4}"/>
                                            </p:graphicEl>
                                          </p:spTgt>
                                        </p:tgtEl>
                                        <p:attrNameLst>
                                          <p:attrName>style.visibility</p:attrName>
                                        </p:attrNameLst>
                                      </p:cBhvr>
                                      <p:to>
                                        <p:strVal val="visible"/>
                                      </p:to>
                                    </p:set>
                                    <p:animEffect transition="in" filter="wipe(down)">
                                      <p:cBhvr>
                                        <p:cTn id="13" dur="1000"/>
                                        <p:tgtEl>
                                          <p:spTgt spid="9">
                                            <p:graphicEl>
                                              <a:dgm id="{DF8D29B4-B91C-4461-A844-1DF27EDD87A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graphicEl>
                                              <a:dgm id="{59C7EA07-949B-4F7E-854F-069AF135BD2A}"/>
                                            </p:graphicEl>
                                          </p:spTgt>
                                        </p:tgtEl>
                                        <p:attrNameLst>
                                          <p:attrName>style.visibility</p:attrName>
                                        </p:attrNameLst>
                                      </p:cBhvr>
                                      <p:to>
                                        <p:strVal val="visible"/>
                                      </p:to>
                                    </p:set>
                                    <p:animEffect transition="in" filter="wipe(down)">
                                      <p:cBhvr>
                                        <p:cTn id="18" dur="1000"/>
                                        <p:tgtEl>
                                          <p:spTgt spid="9">
                                            <p:graphicEl>
                                              <a:dgm id="{59C7EA07-949B-4F7E-854F-069AF135BD2A}"/>
                                            </p:graphic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graphicEl>
                                              <a:dgm id="{5ED47F28-EBBD-42CB-B12C-619489DB5E82}"/>
                                            </p:graphicEl>
                                          </p:spTgt>
                                        </p:tgtEl>
                                        <p:attrNameLst>
                                          <p:attrName>style.visibility</p:attrName>
                                        </p:attrNameLst>
                                      </p:cBhvr>
                                      <p:to>
                                        <p:strVal val="visible"/>
                                      </p:to>
                                    </p:set>
                                    <p:animEffect transition="in" filter="wipe(down)">
                                      <p:cBhvr>
                                        <p:cTn id="21" dur="1000"/>
                                        <p:tgtEl>
                                          <p:spTgt spid="9">
                                            <p:graphicEl>
                                              <a:dgm id="{5ED47F28-EBBD-42CB-B12C-619489DB5E8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graphicEl>
                                              <a:dgm id="{9166374E-C3D1-485E-B592-B533EBC5B7DB}"/>
                                            </p:graphicEl>
                                          </p:spTgt>
                                        </p:tgtEl>
                                        <p:attrNameLst>
                                          <p:attrName>style.visibility</p:attrName>
                                        </p:attrNameLst>
                                      </p:cBhvr>
                                      <p:to>
                                        <p:strVal val="visible"/>
                                      </p:to>
                                    </p:set>
                                    <p:animEffect transition="in" filter="wipe(down)">
                                      <p:cBhvr>
                                        <p:cTn id="26" dur="1000"/>
                                        <p:tgtEl>
                                          <p:spTgt spid="9">
                                            <p:graphicEl>
                                              <a:dgm id="{9166374E-C3D1-485E-B592-B533EBC5B7DB}"/>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graphicEl>
                                              <a:dgm id="{1020C0BA-2B4A-4091-90D8-78DCB2F0FDAF}"/>
                                            </p:graphicEl>
                                          </p:spTgt>
                                        </p:tgtEl>
                                        <p:attrNameLst>
                                          <p:attrName>style.visibility</p:attrName>
                                        </p:attrNameLst>
                                      </p:cBhvr>
                                      <p:to>
                                        <p:strVal val="visible"/>
                                      </p:to>
                                    </p:set>
                                    <p:animEffect transition="in" filter="wipe(down)">
                                      <p:cBhvr>
                                        <p:cTn id="29" dur="1000"/>
                                        <p:tgtEl>
                                          <p:spTgt spid="9">
                                            <p:graphicEl>
                                              <a:dgm id="{1020C0BA-2B4A-4091-90D8-78DCB2F0FDAF}"/>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graphicEl>
                                              <a:dgm id="{3F25F776-3EA4-46A8-BADF-4A784ED97DA7}"/>
                                            </p:graphicEl>
                                          </p:spTgt>
                                        </p:tgtEl>
                                        <p:attrNameLst>
                                          <p:attrName>style.visibility</p:attrName>
                                        </p:attrNameLst>
                                      </p:cBhvr>
                                      <p:to>
                                        <p:strVal val="visible"/>
                                      </p:to>
                                    </p:set>
                                    <p:animEffect transition="in" filter="wipe(down)">
                                      <p:cBhvr>
                                        <p:cTn id="34" dur="1000"/>
                                        <p:tgtEl>
                                          <p:spTgt spid="9">
                                            <p:graphicEl>
                                              <a:dgm id="{3F25F776-3EA4-46A8-BADF-4A784ED97DA7}"/>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9">
                                            <p:graphicEl>
                                              <a:dgm id="{74B74D20-E3F5-411A-BA41-17DEFE3B156A}"/>
                                            </p:graphicEl>
                                          </p:spTgt>
                                        </p:tgtEl>
                                        <p:attrNameLst>
                                          <p:attrName>style.visibility</p:attrName>
                                        </p:attrNameLst>
                                      </p:cBhvr>
                                      <p:to>
                                        <p:strVal val="visible"/>
                                      </p:to>
                                    </p:set>
                                    <p:animEffect transition="in" filter="wipe(down)">
                                      <p:cBhvr>
                                        <p:cTn id="37" dur="1000"/>
                                        <p:tgtEl>
                                          <p:spTgt spid="9">
                                            <p:graphicEl>
                                              <a:dgm id="{74B74D20-E3F5-411A-BA41-17DEFE3B156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graphicEl>
                                              <a:dgm id="{7F6E56D4-456F-4407-BC8F-FA45DC765346}"/>
                                            </p:graphicEl>
                                          </p:spTgt>
                                        </p:tgtEl>
                                        <p:attrNameLst>
                                          <p:attrName>style.visibility</p:attrName>
                                        </p:attrNameLst>
                                      </p:cBhvr>
                                      <p:to>
                                        <p:strVal val="visible"/>
                                      </p:to>
                                    </p:set>
                                    <p:animEffect transition="in" filter="wipe(down)">
                                      <p:cBhvr>
                                        <p:cTn id="42" dur="1000"/>
                                        <p:tgtEl>
                                          <p:spTgt spid="9">
                                            <p:graphicEl>
                                              <a:dgm id="{7F6E56D4-456F-4407-BC8F-FA45DC765346}"/>
                                            </p:graphic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graphicEl>
                                              <a:dgm id="{67EB9748-2C6B-4296-B7D3-B937FFFC6E21}"/>
                                            </p:graphicEl>
                                          </p:spTgt>
                                        </p:tgtEl>
                                        <p:attrNameLst>
                                          <p:attrName>style.visibility</p:attrName>
                                        </p:attrNameLst>
                                      </p:cBhvr>
                                      <p:to>
                                        <p:strVal val="visible"/>
                                      </p:to>
                                    </p:set>
                                    <p:animEffect transition="in" filter="wipe(down)">
                                      <p:cBhvr>
                                        <p:cTn id="45" dur="1000"/>
                                        <p:tgtEl>
                                          <p:spTgt spid="9">
                                            <p:graphicEl>
                                              <a:dgm id="{67EB9748-2C6B-4296-B7D3-B937FFFC6E2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
                                            <p:graphicEl>
                                              <a:dgm id="{8127F72F-42D6-45B1-8FC4-B8E7FC934953}"/>
                                            </p:graphicEl>
                                          </p:spTgt>
                                        </p:tgtEl>
                                        <p:attrNameLst>
                                          <p:attrName>style.visibility</p:attrName>
                                        </p:attrNameLst>
                                      </p:cBhvr>
                                      <p:to>
                                        <p:strVal val="visible"/>
                                      </p:to>
                                    </p:set>
                                    <p:animEffect transition="in" filter="wipe(down)">
                                      <p:cBhvr>
                                        <p:cTn id="50" dur="1000"/>
                                        <p:tgtEl>
                                          <p:spTgt spid="9">
                                            <p:graphicEl>
                                              <a:dgm id="{8127F72F-42D6-45B1-8FC4-B8E7FC934953}"/>
                                            </p:graphicEl>
                                          </p:spTgt>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9">
                                            <p:graphicEl>
                                              <a:dgm id="{295BBC0B-29B8-4084-8439-38A01E290CA6}"/>
                                            </p:graphicEl>
                                          </p:spTgt>
                                        </p:tgtEl>
                                        <p:attrNameLst>
                                          <p:attrName>style.visibility</p:attrName>
                                        </p:attrNameLst>
                                      </p:cBhvr>
                                      <p:to>
                                        <p:strVal val="visible"/>
                                      </p:to>
                                    </p:set>
                                    <p:animEffect transition="in" filter="wipe(down)">
                                      <p:cBhvr>
                                        <p:cTn id="53" dur="1000"/>
                                        <p:tgtEl>
                                          <p:spTgt spid="9">
                                            <p:graphicEl>
                                              <a:dgm id="{295BBC0B-29B8-4084-8439-38A01E290CA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13</a:t>
            </a:r>
            <a:endParaRPr lang="fr-FR" b="1" dirty="0"/>
          </a:p>
        </p:txBody>
      </p:sp>
      <p:pic>
        <p:nvPicPr>
          <p:cNvPr id="13" name="Image 12" descr="d:\Profiles\ymellah\Desktop\capture-pfe\w-def.PNG"/>
          <p:cNvPicPr/>
          <p:nvPr/>
        </p:nvPicPr>
        <p:blipFill>
          <a:blip r:embed="rId3">
            <a:extLst>
              <a:ext uri="{28A0092B-C50C-407E-A947-70E740481C1C}">
                <a14:useLocalDpi xmlns:a14="http://schemas.microsoft.com/office/drawing/2010/main" val="0"/>
              </a:ext>
            </a:extLst>
          </a:blip>
          <a:srcRect/>
          <a:stretch>
            <a:fillRect/>
          </a:stretch>
        </p:blipFill>
        <p:spPr bwMode="auto">
          <a:xfrm>
            <a:off x="938026" y="3276851"/>
            <a:ext cx="7765307" cy="485775"/>
          </a:xfrm>
          <a:prstGeom prst="rect">
            <a:avLst/>
          </a:prstGeom>
          <a:noFill/>
          <a:ln>
            <a:noFill/>
          </a:ln>
        </p:spPr>
      </p:pic>
      <p:sp>
        <p:nvSpPr>
          <p:cNvPr id="2" name="ZoneTexte 1"/>
          <p:cNvSpPr txBox="1"/>
          <p:nvPr/>
        </p:nvSpPr>
        <p:spPr bwMode="black">
          <a:xfrm>
            <a:off x="880795" y="2686907"/>
            <a:ext cx="2471836" cy="276999"/>
          </a:xfrm>
          <a:prstGeom prst="rect">
            <a:avLst/>
          </a:prstGeom>
          <a:noFill/>
        </p:spPr>
        <p:txBody>
          <a:bodyPr wrap="none" lIns="85730" tIns="0" rIns="0" bIns="0" rtlCol="0">
            <a:spAutoFit/>
          </a:bodyPr>
          <a:lstStyle/>
          <a:p>
            <a:pPr>
              <a:buClr>
                <a:schemeClr val="tx2"/>
              </a:buClr>
            </a:pPr>
            <a:r>
              <a:rPr lang="fr-FR" dirty="0">
                <a:solidFill>
                  <a:schemeClr val="tx1">
                    <a:lumMod val="90000"/>
                    <a:lumOff val="10000"/>
                  </a:schemeClr>
                </a:solidFill>
              </a:rPr>
              <a:t>Le workflow par défaut </a:t>
            </a:r>
          </a:p>
        </p:txBody>
      </p:sp>
      <p:sp>
        <p:nvSpPr>
          <p:cNvPr id="14" name="ZoneTexte 13"/>
          <p:cNvSpPr txBox="1"/>
          <p:nvPr/>
        </p:nvSpPr>
        <p:spPr bwMode="black">
          <a:xfrm>
            <a:off x="895670" y="4374617"/>
            <a:ext cx="2253827" cy="276999"/>
          </a:xfrm>
          <a:prstGeom prst="rect">
            <a:avLst/>
          </a:prstGeom>
          <a:noFill/>
        </p:spPr>
        <p:txBody>
          <a:bodyPr wrap="none" lIns="85730" tIns="0" rIns="0" bIns="0" rtlCol="0">
            <a:spAutoFit/>
          </a:bodyPr>
          <a:lstStyle/>
          <a:p>
            <a:pPr>
              <a:buClr>
                <a:schemeClr val="tx2"/>
              </a:buClr>
            </a:pPr>
            <a:r>
              <a:rPr lang="fr-FR" dirty="0">
                <a:solidFill>
                  <a:schemeClr val="tx1">
                    <a:lumMod val="90000"/>
                    <a:lumOff val="10000"/>
                  </a:schemeClr>
                </a:solidFill>
              </a:rPr>
              <a:t>Le </a:t>
            </a:r>
            <a:r>
              <a:rPr lang="fr-FR" dirty="0" smtClean="0">
                <a:solidFill>
                  <a:schemeClr val="tx1">
                    <a:lumMod val="90000"/>
                    <a:lumOff val="10000"/>
                  </a:schemeClr>
                </a:solidFill>
              </a:rPr>
              <a:t>nouveau workflow</a:t>
            </a:r>
            <a:endParaRPr lang="fr-FR" dirty="0">
              <a:solidFill>
                <a:schemeClr val="tx1">
                  <a:lumMod val="90000"/>
                  <a:lumOff val="10000"/>
                </a:schemeClr>
              </a:solidFill>
            </a:endParaRPr>
          </a:p>
        </p:txBody>
      </p:sp>
      <p:pic>
        <p:nvPicPr>
          <p:cNvPr id="15" name="Image 14" descr="d:\Profiles\ymellah\Desktop\capture-pfe\w-nv.PNG"/>
          <p:cNvPicPr/>
          <p:nvPr/>
        </p:nvPicPr>
        <p:blipFill>
          <a:blip r:embed="rId4">
            <a:extLst>
              <a:ext uri="{28A0092B-C50C-407E-A947-70E740481C1C}">
                <a14:useLocalDpi xmlns:a14="http://schemas.microsoft.com/office/drawing/2010/main" val="0"/>
              </a:ext>
            </a:extLst>
          </a:blip>
          <a:srcRect/>
          <a:stretch>
            <a:fillRect/>
          </a:stretch>
        </p:blipFill>
        <p:spPr bwMode="auto">
          <a:xfrm>
            <a:off x="978766" y="5022157"/>
            <a:ext cx="7683829" cy="514350"/>
          </a:xfrm>
          <a:prstGeom prst="rect">
            <a:avLst/>
          </a:prstGeom>
          <a:noFill/>
          <a:ln>
            <a:noFill/>
          </a:ln>
        </p:spPr>
      </p:pic>
      <p:graphicFrame>
        <p:nvGraphicFramePr>
          <p:cNvPr id="16" name="Diagram 13"/>
          <p:cNvGraphicFramePr/>
          <p:nvPr>
            <p:extLst>
              <p:ext uri="{D42A27DB-BD31-4B8C-83A1-F6EECF244321}">
                <p14:modId xmlns:p14="http://schemas.microsoft.com/office/powerpoint/2010/main" val="1929966866"/>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Multiplier 2"/>
          <p:cNvSpPr/>
          <p:nvPr/>
        </p:nvSpPr>
        <p:spPr>
          <a:xfrm>
            <a:off x="2048901" y="3125661"/>
            <a:ext cx="1100596" cy="816907"/>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rganigramme : Connecteur 18"/>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bwMode="black">
          <a:xfrm>
            <a:off x="1043608" y="1777480"/>
            <a:ext cx="538930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Personnalisation de l’outil de </a:t>
            </a:r>
            <a:r>
              <a:rPr lang="fr-FR" sz="1950" noProof="0" dirty="0" err="1" smtClean="0">
                <a:solidFill>
                  <a:schemeClr val="tx2"/>
                </a:solidFill>
                <a:latin typeface="+mn-lt"/>
              </a:rPr>
              <a:t>ticketing</a:t>
            </a:r>
            <a:r>
              <a:rPr lang="fr-FR" sz="1950" noProof="0" dirty="0" smtClean="0">
                <a:solidFill>
                  <a:schemeClr val="tx2"/>
                </a:solidFill>
                <a:latin typeface="+mn-lt"/>
              </a:rPr>
              <a:t> </a:t>
            </a:r>
            <a:r>
              <a:rPr lang="fr-FR" sz="1950" noProof="0" dirty="0" err="1" smtClean="0">
                <a:solidFill>
                  <a:schemeClr val="tx2"/>
                </a:solidFill>
                <a:latin typeface="+mn-lt"/>
              </a:rPr>
              <a:t>MantisBT</a:t>
            </a:r>
            <a:endParaRPr lang="fr-FR" sz="1950" noProof="0" dirty="0" smtClean="0">
              <a:solidFill>
                <a:schemeClr val="tx2"/>
              </a:solidFill>
              <a:latin typeface="+mn-lt"/>
            </a:endParaRPr>
          </a:p>
        </p:txBody>
      </p:sp>
      <p:sp>
        <p:nvSpPr>
          <p:cNvPr id="23" name="Flèche vers le haut 22"/>
          <p:cNvSpPr/>
          <p:nvPr/>
        </p:nvSpPr>
        <p:spPr>
          <a:xfrm>
            <a:off x="2491187" y="5630279"/>
            <a:ext cx="216024" cy="43204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80151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3"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14</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81767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des tableaux de bord et KPI </a:t>
            </a:r>
          </a:p>
        </p:txBody>
      </p:sp>
      <p:graphicFrame>
        <p:nvGraphicFramePr>
          <p:cNvPr id="10" name="Diagram 13"/>
          <p:cNvGraphicFramePr/>
          <p:nvPr>
            <p:extLst>
              <p:ext uri="{D42A27DB-BD31-4B8C-83A1-F6EECF244321}">
                <p14:modId xmlns:p14="http://schemas.microsoft.com/office/powerpoint/2010/main" val="1862144022"/>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bwMode="black">
          <a:xfrm>
            <a:off x="1039686" y="2221266"/>
            <a:ext cx="2715492" cy="276999"/>
          </a:xfrm>
          <a:prstGeom prst="rect">
            <a:avLst/>
          </a:prstGeom>
          <a:noFill/>
        </p:spPr>
        <p:txBody>
          <a:bodyPr wrap="none" lIns="85730" tIns="0" rIns="0" bIns="0" rtlCol="0">
            <a:spAutoFit/>
          </a:bodyPr>
          <a:lstStyle/>
          <a:p>
            <a:pPr>
              <a:buClr>
                <a:schemeClr val="tx2"/>
              </a:buClr>
            </a:pPr>
            <a:r>
              <a:rPr lang="fr-FR" dirty="0">
                <a:solidFill>
                  <a:schemeClr val="tx1">
                    <a:lumMod val="90000"/>
                    <a:lumOff val="10000"/>
                  </a:schemeClr>
                </a:solidFill>
              </a:rPr>
              <a:t>La page d’authentification</a:t>
            </a:r>
          </a:p>
        </p:txBody>
      </p:sp>
      <p:pic>
        <p:nvPicPr>
          <p:cNvPr id="5" name="Imag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2641969"/>
            <a:ext cx="5098839" cy="4027392"/>
          </a:xfrm>
          <a:prstGeom prst="rect">
            <a:avLst/>
          </a:prstGeom>
        </p:spPr>
      </p:pic>
    </p:spTree>
    <p:extLst>
      <p:ext uri="{BB962C8B-B14F-4D97-AF65-F5344CB8AC3E}">
        <p14:creationId xmlns:p14="http://schemas.microsoft.com/office/powerpoint/2010/main" val="276811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15</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81767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des tableaux de bord et KPI </a:t>
            </a:r>
          </a:p>
        </p:txBody>
      </p:sp>
      <p:sp>
        <p:nvSpPr>
          <p:cNvPr id="13" name="ZoneTexte 12"/>
          <p:cNvSpPr txBox="1"/>
          <p:nvPr/>
        </p:nvSpPr>
        <p:spPr bwMode="black">
          <a:xfrm>
            <a:off x="1039686" y="2221266"/>
            <a:ext cx="1881930"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La page d’accueil</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16884"/>
            <a:ext cx="8195051" cy="4052476"/>
          </a:xfrm>
          <a:prstGeom prst="rect">
            <a:avLst/>
          </a:prstGeom>
        </p:spPr>
      </p:pic>
      <p:graphicFrame>
        <p:nvGraphicFramePr>
          <p:cNvPr id="10" name="Diagram 13"/>
          <p:cNvGraphicFramePr/>
          <p:nvPr>
            <p:extLst>
              <p:ext uri="{D42A27DB-BD31-4B8C-83A1-F6EECF244321}">
                <p14:modId xmlns:p14="http://schemas.microsoft.com/office/powerpoint/2010/main" val="1189976984"/>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Ellipse 14"/>
          <p:cNvSpPr/>
          <p:nvPr/>
        </p:nvSpPr>
        <p:spPr>
          <a:xfrm>
            <a:off x="6516216" y="6406148"/>
            <a:ext cx="1080120" cy="2933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5981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16</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des tableaux de bord et KPI </a:t>
            </a:r>
          </a:p>
        </p:txBody>
      </p:sp>
      <p:sp>
        <p:nvSpPr>
          <p:cNvPr id="13" name="ZoneTexte 12"/>
          <p:cNvSpPr txBox="1"/>
          <p:nvPr/>
        </p:nvSpPr>
        <p:spPr bwMode="black">
          <a:xfrm>
            <a:off x="1039686" y="2221266"/>
            <a:ext cx="4228791"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Version imprimable de la page d’accueil</a:t>
            </a:r>
            <a:endParaRPr lang="fr-FR" dirty="0">
              <a:solidFill>
                <a:schemeClr val="tx1">
                  <a:lumMod val="90000"/>
                  <a:lumOff val="10000"/>
                </a:schemeClr>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7" y="2716155"/>
            <a:ext cx="8483083" cy="3899104"/>
          </a:xfrm>
          <a:prstGeom prst="rect">
            <a:avLst/>
          </a:prstGeom>
        </p:spPr>
      </p:pic>
      <p:graphicFrame>
        <p:nvGraphicFramePr>
          <p:cNvPr id="10" name="Diagram 13"/>
          <p:cNvGraphicFramePr/>
          <p:nvPr>
            <p:extLst>
              <p:ext uri="{D42A27DB-BD31-4B8C-83A1-F6EECF244321}">
                <p14:modId xmlns:p14="http://schemas.microsoft.com/office/powerpoint/2010/main" val="1299679364"/>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868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15</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81767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des tableaux de bord et KPI </a:t>
            </a:r>
          </a:p>
        </p:txBody>
      </p:sp>
      <p:sp>
        <p:nvSpPr>
          <p:cNvPr id="13" name="ZoneTexte 12"/>
          <p:cNvSpPr txBox="1"/>
          <p:nvPr/>
        </p:nvSpPr>
        <p:spPr bwMode="black">
          <a:xfrm>
            <a:off x="1039686" y="2221266"/>
            <a:ext cx="1881930"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La page d’accueil</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16884"/>
            <a:ext cx="8195051" cy="4052476"/>
          </a:xfrm>
          <a:prstGeom prst="rect">
            <a:avLst/>
          </a:prstGeom>
        </p:spPr>
      </p:pic>
      <p:graphicFrame>
        <p:nvGraphicFramePr>
          <p:cNvPr id="10" name="Diagram 13"/>
          <p:cNvGraphicFramePr/>
          <p:nvPr>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Ellipse 14"/>
          <p:cNvSpPr/>
          <p:nvPr/>
        </p:nvSpPr>
        <p:spPr>
          <a:xfrm>
            <a:off x="2195736" y="5589240"/>
            <a:ext cx="1728192" cy="6651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p:cNvSpPr/>
          <p:nvPr/>
        </p:nvSpPr>
        <p:spPr>
          <a:xfrm>
            <a:off x="683568" y="3356992"/>
            <a:ext cx="356118" cy="2160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5445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17</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a:buClr>
                <a:schemeClr val="tx2"/>
              </a:buClr>
            </a:pPr>
            <a:r>
              <a:rPr lang="fr-FR" sz="1950" noProof="0" dirty="0" smtClean="0">
                <a:solidFill>
                  <a:schemeClr val="tx2"/>
                </a:solidFill>
                <a:latin typeface="+mn-lt"/>
              </a:rPr>
              <a:t>L’application </a:t>
            </a:r>
            <a:r>
              <a:rPr lang="fr-FR" sz="1950" dirty="0">
                <a:solidFill>
                  <a:schemeClr val="tx2"/>
                </a:solidFill>
              </a:rPr>
              <a:t>des tableaux de bord </a:t>
            </a:r>
            <a:r>
              <a:rPr lang="fr-FR" sz="1950" noProof="0" dirty="0" smtClean="0">
                <a:solidFill>
                  <a:schemeClr val="tx2"/>
                </a:solidFill>
                <a:latin typeface="+mn-lt"/>
              </a:rPr>
              <a:t>et KPI </a:t>
            </a:r>
          </a:p>
        </p:txBody>
      </p:sp>
      <p:sp>
        <p:nvSpPr>
          <p:cNvPr id="13" name="ZoneTexte 12"/>
          <p:cNvSpPr txBox="1"/>
          <p:nvPr/>
        </p:nvSpPr>
        <p:spPr bwMode="black">
          <a:xfrm>
            <a:off x="1039686" y="2221266"/>
            <a:ext cx="2916509"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Détails sur le KPI « TPEC »</a:t>
            </a:r>
            <a:endParaRPr lang="fr-FR" dirty="0">
              <a:solidFill>
                <a:schemeClr val="tx1">
                  <a:lumMod val="90000"/>
                  <a:lumOff val="10000"/>
                </a:schemeClr>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6731"/>
            <a:ext cx="8662595" cy="4142630"/>
          </a:xfrm>
          <a:prstGeom prst="rect">
            <a:avLst/>
          </a:prstGeom>
        </p:spPr>
      </p:pic>
      <p:graphicFrame>
        <p:nvGraphicFramePr>
          <p:cNvPr id="10" name="Diagram 13"/>
          <p:cNvGraphicFramePr/>
          <p:nvPr>
            <p:extLst>
              <p:ext uri="{D42A27DB-BD31-4B8C-83A1-F6EECF244321}">
                <p14:modId xmlns:p14="http://schemas.microsoft.com/office/powerpoint/2010/main" val="1868059378"/>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Ellipse 15"/>
          <p:cNvSpPr/>
          <p:nvPr/>
        </p:nvSpPr>
        <p:spPr>
          <a:xfrm>
            <a:off x="7299072" y="6021288"/>
            <a:ext cx="1080120" cy="22130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6411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18</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a:buClr>
                <a:schemeClr val="tx2"/>
              </a:buClr>
            </a:pPr>
            <a:r>
              <a:rPr lang="fr-FR" sz="1950" noProof="0" dirty="0" smtClean="0">
                <a:solidFill>
                  <a:schemeClr val="tx2"/>
                </a:solidFill>
                <a:latin typeface="+mn-lt"/>
              </a:rPr>
              <a:t>L’application </a:t>
            </a:r>
            <a:r>
              <a:rPr lang="fr-FR" sz="1950" dirty="0">
                <a:solidFill>
                  <a:schemeClr val="tx2"/>
                </a:solidFill>
              </a:rPr>
              <a:t>des tableaux de bord </a:t>
            </a:r>
            <a:r>
              <a:rPr lang="fr-FR" sz="1950" noProof="0" dirty="0" smtClean="0">
                <a:solidFill>
                  <a:schemeClr val="tx2"/>
                </a:solidFill>
                <a:latin typeface="+mn-lt"/>
              </a:rPr>
              <a:t>et KPI </a:t>
            </a:r>
          </a:p>
        </p:txBody>
      </p:sp>
      <p:sp>
        <p:nvSpPr>
          <p:cNvPr id="13" name="ZoneTexte 12"/>
          <p:cNvSpPr txBox="1"/>
          <p:nvPr/>
        </p:nvSpPr>
        <p:spPr bwMode="black">
          <a:xfrm>
            <a:off x="1039686" y="2221266"/>
            <a:ext cx="5006889"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Version imprimable de la page du KPI « TPEC »</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509083"/>
            <a:ext cx="8662595" cy="4178378"/>
          </a:xfrm>
          <a:prstGeom prst="rect">
            <a:avLst/>
          </a:prstGeom>
        </p:spPr>
      </p:pic>
      <p:graphicFrame>
        <p:nvGraphicFramePr>
          <p:cNvPr id="10" name="Diagram 13"/>
          <p:cNvGraphicFramePr/>
          <p:nvPr>
            <p:extLst>
              <p:ext uri="{D42A27DB-BD31-4B8C-83A1-F6EECF244321}">
                <p14:modId xmlns:p14="http://schemas.microsoft.com/office/powerpoint/2010/main" val="1094286529"/>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957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15</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81767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des tableaux de bord et KPI </a:t>
            </a:r>
          </a:p>
        </p:txBody>
      </p:sp>
      <p:sp>
        <p:nvSpPr>
          <p:cNvPr id="13" name="ZoneTexte 12"/>
          <p:cNvSpPr txBox="1"/>
          <p:nvPr/>
        </p:nvSpPr>
        <p:spPr bwMode="black">
          <a:xfrm>
            <a:off x="1039686" y="2221266"/>
            <a:ext cx="1881930"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La page d’accueil</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16884"/>
            <a:ext cx="8195051" cy="4052476"/>
          </a:xfrm>
          <a:prstGeom prst="rect">
            <a:avLst/>
          </a:prstGeom>
        </p:spPr>
      </p:pic>
      <p:graphicFrame>
        <p:nvGraphicFramePr>
          <p:cNvPr id="10" name="Diagram 13"/>
          <p:cNvGraphicFramePr/>
          <p:nvPr>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Ellipse 10"/>
          <p:cNvSpPr/>
          <p:nvPr/>
        </p:nvSpPr>
        <p:spPr>
          <a:xfrm>
            <a:off x="4355976" y="5589240"/>
            <a:ext cx="1728192" cy="6651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678497" y="3603469"/>
            <a:ext cx="356118" cy="2160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6126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19</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a:buClr>
                <a:schemeClr val="tx2"/>
              </a:buClr>
            </a:pPr>
            <a:r>
              <a:rPr lang="fr-FR" sz="1950" noProof="0" dirty="0" smtClean="0">
                <a:solidFill>
                  <a:schemeClr val="tx2"/>
                </a:solidFill>
                <a:latin typeface="+mn-lt"/>
              </a:rPr>
              <a:t>L’application </a:t>
            </a:r>
            <a:r>
              <a:rPr lang="fr-FR" sz="1950" dirty="0">
                <a:solidFill>
                  <a:schemeClr val="tx2"/>
                </a:solidFill>
              </a:rPr>
              <a:t>des tableaux de bord </a:t>
            </a:r>
            <a:r>
              <a:rPr lang="fr-FR" sz="1950" noProof="0" dirty="0" smtClean="0">
                <a:solidFill>
                  <a:schemeClr val="tx2"/>
                </a:solidFill>
                <a:latin typeface="+mn-lt"/>
              </a:rPr>
              <a:t>et KPI </a:t>
            </a:r>
          </a:p>
        </p:txBody>
      </p:sp>
      <p:sp>
        <p:nvSpPr>
          <p:cNvPr id="13" name="ZoneTexte 12"/>
          <p:cNvSpPr txBox="1"/>
          <p:nvPr/>
        </p:nvSpPr>
        <p:spPr bwMode="black">
          <a:xfrm>
            <a:off x="1039686" y="2221266"/>
            <a:ext cx="2561668"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Détails sur le KPI « TL »</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99954"/>
            <a:ext cx="8662595" cy="4169405"/>
          </a:xfrm>
          <a:prstGeom prst="rect">
            <a:avLst/>
          </a:prstGeom>
        </p:spPr>
      </p:pic>
      <p:graphicFrame>
        <p:nvGraphicFramePr>
          <p:cNvPr id="10" name="Diagram 13"/>
          <p:cNvGraphicFramePr/>
          <p:nvPr>
            <p:extLst>
              <p:ext uri="{D42A27DB-BD31-4B8C-83A1-F6EECF244321}">
                <p14:modId xmlns:p14="http://schemas.microsoft.com/office/powerpoint/2010/main" val="1645941517"/>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Ellipse 14"/>
          <p:cNvSpPr/>
          <p:nvPr/>
        </p:nvSpPr>
        <p:spPr>
          <a:xfrm>
            <a:off x="7299072" y="6021288"/>
            <a:ext cx="1080120" cy="22130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2073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20</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a:buClr>
                <a:schemeClr val="tx2"/>
              </a:buClr>
            </a:pPr>
            <a:r>
              <a:rPr lang="fr-FR" sz="1950" noProof="0" dirty="0" smtClean="0">
                <a:solidFill>
                  <a:schemeClr val="tx2"/>
                </a:solidFill>
                <a:latin typeface="+mn-lt"/>
              </a:rPr>
              <a:t>L’application </a:t>
            </a:r>
            <a:r>
              <a:rPr lang="fr-FR" sz="1950" dirty="0">
                <a:solidFill>
                  <a:schemeClr val="tx2"/>
                </a:solidFill>
              </a:rPr>
              <a:t>des tableaux de bord </a:t>
            </a:r>
            <a:r>
              <a:rPr lang="fr-FR" sz="1950" noProof="0" dirty="0" smtClean="0">
                <a:solidFill>
                  <a:schemeClr val="tx2"/>
                </a:solidFill>
                <a:latin typeface="+mn-lt"/>
              </a:rPr>
              <a:t>et KPI </a:t>
            </a:r>
          </a:p>
        </p:txBody>
      </p:sp>
      <p:sp>
        <p:nvSpPr>
          <p:cNvPr id="13" name="ZoneTexte 12"/>
          <p:cNvSpPr txBox="1"/>
          <p:nvPr/>
        </p:nvSpPr>
        <p:spPr bwMode="black">
          <a:xfrm>
            <a:off x="1039686" y="2221266"/>
            <a:ext cx="4682121"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Version imprimable de la page du KPI « TL »</a:t>
            </a:r>
            <a:endParaRPr lang="fr-FR" dirty="0">
              <a:solidFill>
                <a:schemeClr val="tx1">
                  <a:lumMod val="90000"/>
                  <a:lumOff val="10000"/>
                </a:schemeClr>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28513"/>
            <a:ext cx="8662595" cy="4040847"/>
          </a:xfrm>
          <a:prstGeom prst="rect">
            <a:avLst/>
          </a:prstGeom>
        </p:spPr>
      </p:pic>
      <p:graphicFrame>
        <p:nvGraphicFramePr>
          <p:cNvPr id="10" name="Diagram 13"/>
          <p:cNvGraphicFramePr/>
          <p:nvPr>
            <p:extLst>
              <p:ext uri="{D42A27DB-BD31-4B8C-83A1-F6EECF244321}">
                <p14:modId xmlns:p14="http://schemas.microsoft.com/office/powerpoint/2010/main" val="608896008"/>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9578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39552" y="3212918"/>
            <a:ext cx="4211960" cy="1874359"/>
          </a:xfrm>
        </p:spPr>
        <p:txBody>
          <a:bodyPr/>
          <a:lstStyle/>
          <a:p>
            <a:pPr algn="ctr"/>
            <a:r>
              <a:rPr lang="fr-FR" sz="4400" b="1" kern="1200" dirty="0" smtClean="0"/>
              <a:t>Sopra Banking Software et Amplitude</a:t>
            </a:r>
            <a:endParaRPr lang="en-US" b="1" dirty="0"/>
          </a:p>
        </p:txBody>
      </p:sp>
    </p:spTree>
    <p:extLst>
      <p:ext uri="{BB962C8B-B14F-4D97-AF65-F5344CB8AC3E}">
        <p14:creationId xmlns:p14="http://schemas.microsoft.com/office/powerpoint/2010/main" val="287747868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15</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817671"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des tableaux de bord et KPI </a:t>
            </a:r>
          </a:p>
        </p:txBody>
      </p:sp>
      <p:sp>
        <p:nvSpPr>
          <p:cNvPr id="13" name="ZoneTexte 12"/>
          <p:cNvSpPr txBox="1"/>
          <p:nvPr/>
        </p:nvSpPr>
        <p:spPr bwMode="black">
          <a:xfrm>
            <a:off x="1039686" y="2221266"/>
            <a:ext cx="1881930"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La page d’accueil</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16884"/>
            <a:ext cx="8195051" cy="4052476"/>
          </a:xfrm>
          <a:prstGeom prst="rect">
            <a:avLst/>
          </a:prstGeom>
        </p:spPr>
      </p:pic>
      <p:graphicFrame>
        <p:nvGraphicFramePr>
          <p:cNvPr id="10" name="Diagram 13"/>
          <p:cNvGraphicFramePr/>
          <p:nvPr>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Ellipse 15"/>
          <p:cNvSpPr/>
          <p:nvPr/>
        </p:nvSpPr>
        <p:spPr>
          <a:xfrm>
            <a:off x="6516216" y="5589240"/>
            <a:ext cx="1728192" cy="6651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683568" y="3819493"/>
            <a:ext cx="356118" cy="2160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637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21</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a:buClr>
                <a:schemeClr val="tx2"/>
              </a:buClr>
            </a:pPr>
            <a:r>
              <a:rPr lang="fr-FR" sz="1950" noProof="0" dirty="0" smtClean="0">
                <a:solidFill>
                  <a:schemeClr val="tx2"/>
                </a:solidFill>
                <a:latin typeface="+mn-lt"/>
              </a:rPr>
              <a:t>L’application </a:t>
            </a:r>
            <a:r>
              <a:rPr lang="fr-FR" sz="1950" dirty="0">
                <a:solidFill>
                  <a:schemeClr val="tx2"/>
                </a:solidFill>
              </a:rPr>
              <a:t>des tableaux de bord </a:t>
            </a:r>
            <a:r>
              <a:rPr lang="fr-FR" sz="1950" noProof="0" dirty="0" smtClean="0">
                <a:solidFill>
                  <a:schemeClr val="tx2"/>
                </a:solidFill>
                <a:latin typeface="+mn-lt"/>
              </a:rPr>
              <a:t>et KPI </a:t>
            </a:r>
          </a:p>
        </p:txBody>
      </p:sp>
      <p:sp>
        <p:nvSpPr>
          <p:cNvPr id="13" name="ZoneTexte 12"/>
          <p:cNvSpPr txBox="1"/>
          <p:nvPr/>
        </p:nvSpPr>
        <p:spPr bwMode="black">
          <a:xfrm>
            <a:off x="1039686" y="2221266"/>
            <a:ext cx="2544612"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Détails sur le KPI « TR»</a:t>
            </a:r>
            <a:endParaRPr lang="fr-FR" dirty="0">
              <a:solidFill>
                <a:schemeClr val="tx1">
                  <a:lumMod val="90000"/>
                  <a:lumOff val="10000"/>
                </a:schemeClr>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8265"/>
            <a:ext cx="8662595" cy="4171095"/>
          </a:xfrm>
          <a:prstGeom prst="rect">
            <a:avLst/>
          </a:prstGeom>
        </p:spPr>
      </p:pic>
      <p:graphicFrame>
        <p:nvGraphicFramePr>
          <p:cNvPr id="10" name="Diagram 13"/>
          <p:cNvGraphicFramePr/>
          <p:nvPr>
            <p:extLst>
              <p:ext uri="{D42A27DB-BD31-4B8C-83A1-F6EECF244321}">
                <p14:modId xmlns:p14="http://schemas.microsoft.com/office/powerpoint/2010/main" val="655599707"/>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Ellipse 14"/>
          <p:cNvSpPr/>
          <p:nvPr/>
        </p:nvSpPr>
        <p:spPr>
          <a:xfrm>
            <a:off x="7299072" y="6021288"/>
            <a:ext cx="1080120" cy="22130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1792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22</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2636" cy="300082"/>
          </a:xfrm>
          <a:prstGeom prst="rect">
            <a:avLst/>
          </a:prstGeom>
          <a:noFill/>
        </p:spPr>
        <p:txBody>
          <a:bodyPr wrap="none" lIns="85730" tIns="0" rIns="0" bIns="0" rtlCol="0">
            <a:spAutoFit/>
          </a:bodyPr>
          <a:lstStyle/>
          <a:p>
            <a:pPr>
              <a:buClr>
                <a:schemeClr val="tx2"/>
              </a:buClr>
            </a:pPr>
            <a:r>
              <a:rPr lang="fr-FR" sz="1950" noProof="0" dirty="0" smtClean="0">
                <a:solidFill>
                  <a:schemeClr val="tx2"/>
                </a:solidFill>
                <a:latin typeface="+mn-lt"/>
              </a:rPr>
              <a:t>L’application </a:t>
            </a:r>
            <a:r>
              <a:rPr lang="fr-FR" sz="1950" dirty="0">
                <a:solidFill>
                  <a:schemeClr val="tx2"/>
                </a:solidFill>
              </a:rPr>
              <a:t>des tableaux de bord </a:t>
            </a:r>
            <a:r>
              <a:rPr lang="fr-FR" sz="1950" noProof="0" dirty="0" smtClean="0">
                <a:solidFill>
                  <a:schemeClr val="tx2"/>
                </a:solidFill>
                <a:latin typeface="+mn-lt"/>
              </a:rPr>
              <a:t>et KPI </a:t>
            </a:r>
          </a:p>
        </p:txBody>
      </p:sp>
      <p:sp>
        <p:nvSpPr>
          <p:cNvPr id="13" name="ZoneTexte 12"/>
          <p:cNvSpPr txBox="1"/>
          <p:nvPr/>
        </p:nvSpPr>
        <p:spPr bwMode="black">
          <a:xfrm>
            <a:off x="1039686" y="2221266"/>
            <a:ext cx="4682121"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Version imprimable de la page du KPI « TR »</a:t>
            </a:r>
            <a:endParaRPr lang="fr-FR" dirty="0">
              <a:solidFill>
                <a:schemeClr val="tx1">
                  <a:lumMod val="90000"/>
                  <a:lumOff val="10000"/>
                </a:schemeClr>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 y="2498264"/>
            <a:ext cx="8658336" cy="4171096"/>
          </a:xfrm>
          <a:prstGeom prst="rect">
            <a:avLst/>
          </a:prstGeom>
        </p:spPr>
      </p:pic>
      <p:graphicFrame>
        <p:nvGraphicFramePr>
          <p:cNvPr id="10" name="Diagram 13"/>
          <p:cNvGraphicFramePr/>
          <p:nvPr>
            <p:extLst>
              <p:ext uri="{D42A27DB-BD31-4B8C-83A1-F6EECF244321}">
                <p14:modId xmlns:p14="http://schemas.microsoft.com/office/powerpoint/2010/main" val="1465010544"/>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371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23</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sp>
        <p:nvSpPr>
          <p:cNvPr id="13" name="ZoneTexte 12"/>
          <p:cNvSpPr txBox="1"/>
          <p:nvPr/>
        </p:nvSpPr>
        <p:spPr bwMode="black">
          <a:xfrm>
            <a:off x="1067149" y="2314382"/>
            <a:ext cx="3572906" cy="276999"/>
          </a:xfrm>
          <a:prstGeom prst="rect">
            <a:avLst/>
          </a:prstGeom>
          <a:noFill/>
        </p:spPr>
        <p:txBody>
          <a:bodyPr wrap="none" lIns="85730" tIns="0" rIns="0" bIns="0" rtlCol="0">
            <a:spAutoFit/>
          </a:bodyPr>
          <a:lstStyle/>
          <a:p>
            <a:pPr>
              <a:buClr>
                <a:schemeClr val="tx2"/>
              </a:buClr>
            </a:pPr>
            <a:r>
              <a:rPr lang="fr-FR" dirty="0" smtClean="0">
                <a:solidFill>
                  <a:schemeClr val="tx1">
                    <a:lumMod val="90000"/>
                    <a:lumOff val="10000"/>
                  </a:schemeClr>
                </a:solidFill>
              </a:rPr>
              <a:t>L’interface principale de l’application</a:t>
            </a:r>
            <a:endParaRPr lang="fr-FR" dirty="0">
              <a:solidFill>
                <a:schemeClr val="tx1">
                  <a:lumMod val="90000"/>
                  <a:lumOff val="10000"/>
                </a:schemeClr>
              </a:solidFill>
            </a:endParaRPr>
          </a:p>
        </p:txBody>
      </p:sp>
      <p:pic>
        <p:nvPicPr>
          <p:cNvPr id="10" name="Image 9" descr="d:\Profiles\ymellah\Desktop\capture-pfe\app1.PNG"/>
          <p:cNvPicPr/>
          <p:nvPr/>
        </p:nvPicPr>
        <p:blipFill>
          <a:blip r:embed="rId3">
            <a:extLst>
              <a:ext uri="{28A0092B-C50C-407E-A947-70E740481C1C}">
                <a14:useLocalDpi xmlns:a14="http://schemas.microsoft.com/office/drawing/2010/main" val="0"/>
              </a:ext>
            </a:extLst>
          </a:blip>
          <a:srcRect/>
          <a:stretch>
            <a:fillRect/>
          </a:stretch>
        </p:blipFill>
        <p:spPr bwMode="auto">
          <a:xfrm>
            <a:off x="1067149" y="2828201"/>
            <a:ext cx="7033243" cy="3642166"/>
          </a:xfrm>
          <a:prstGeom prst="rect">
            <a:avLst/>
          </a:prstGeom>
          <a:noFill/>
          <a:ln>
            <a:noFill/>
          </a:ln>
        </p:spPr>
      </p:pic>
      <p:graphicFrame>
        <p:nvGraphicFramePr>
          <p:cNvPr id="14" name="Diagram 13"/>
          <p:cNvGraphicFramePr/>
          <p:nvPr>
            <p:extLst>
              <p:ext uri="{D42A27DB-BD31-4B8C-83A1-F6EECF244321}">
                <p14:modId xmlns:p14="http://schemas.microsoft.com/office/powerpoint/2010/main" val="1364441857"/>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Forme libre 7"/>
          <p:cNvSpPr/>
          <p:nvPr/>
        </p:nvSpPr>
        <p:spPr>
          <a:xfrm>
            <a:off x="5966460" y="3108960"/>
            <a:ext cx="949417" cy="1288840"/>
          </a:xfrm>
          <a:custGeom>
            <a:avLst/>
            <a:gdLst>
              <a:gd name="connsiteX0" fmla="*/ 857250 w 949417"/>
              <a:gd name="connsiteY0" fmla="*/ 0 h 1288840"/>
              <a:gd name="connsiteX1" fmla="*/ 822960 w 949417"/>
              <a:gd name="connsiteY1" fmla="*/ 1131570 h 1288840"/>
              <a:gd name="connsiteX2" fmla="*/ 902970 w 949417"/>
              <a:gd name="connsiteY2" fmla="*/ 1223010 h 1288840"/>
              <a:gd name="connsiteX3" fmla="*/ 0 w 949417"/>
              <a:gd name="connsiteY3" fmla="*/ 594360 h 1288840"/>
            </a:gdLst>
            <a:ahLst/>
            <a:cxnLst>
              <a:cxn ang="0">
                <a:pos x="connsiteX0" y="connsiteY0"/>
              </a:cxn>
              <a:cxn ang="0">
                <a:pos x="connsiteX1" y="connsiteY1"/>
              </a:cxn>
              <a:cxn ang="0">
                <a:pos x="connsiteX2" y="connsiteY2"/>
              </a:cxn>
              <a:cxn ang="0">
                <a:pos x="connsiteX3" y="connsiteY3"/>
              </a:cxn>
            </a:cxnLst>
            <a:rect l="l" t="t" r="r" b="b"/>
            <a:pathLst>
              <a:path w="949417" h="1288840">
                <a:moveTo>
                  <a:pt x="857250" y="0"/>
                </a:moveTo>
                <a:cubicBezTo>
                  <a:pt x="836295" y="463867"/>
                  <a:pt x="815340" y="927735"/>
                  <a:pt x="822960" y="1131570"/>
                </a:cubicBezTo>
                <a:cubicBezTo>
                  <a:pt x="830580" y="1335405"/>
                  <a:pt x="1040130" y="1312545"/>
                  <a:pt x="902970" y="1223010"/>
                </a:cubicBezTo>
                <a:cubicBezTo>
                  <a:pt x="765810" y="1133475"/>
                  <a:pt x="89535" y="563880"/>
                  <a:pt x="0" y="59436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5967701" y="3108960"/>
            <a:ext cx="837788" cy="39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rgbClr val="EE292F"/>
              </a:solidFill>
            </a:endParaRPr>
          </a:p>
        </p:txBody>
      </p:sp>
      <p:sp>
        <p:nvSpPr>
          <p:cNvPr id="19" name="Ellipse 18"/>
          <p:cNvSpPr/>
          <p:nvPr/>
        </p:nvSpPr>
        <p:spPr>
          <a:xfrm>
            <a:off x="1331640" y="6021288"/>
            <a:ext cx="936104"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393142" y="6021288"/>
            <a:ext cx="792088"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3310628" y="6021288"/>
            <a:ext cx="2197476"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5633502" y="6038966"/>
            <a:ext cx="2178857"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545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9" grpId="0" animBg="1"/>
      <p:bldP spid="20"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24</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graphicFrame>
        <p:nvGraphicFramePr>
          <p:cNvPr id="14" name="Diagram 13"/>
          <p:cNvGraphicFramePr/>
          <p:nvPr>
            <p:extLst>
              <p:ext uri="{D42A27DB-BD31-4B8C-83A1-F6EECF244321}">
                <p14:modId xmlns:p14="http://schemas.microsoft.com/office/powerpoint/2010/main" val="1003403554"/>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rme libre 7"/>
          <p:cNvSpPr/>
          <p:nvPr/>
        </p:nvSpPr>
        <p:spPr>
          <a:xfrm>
            <a:off x="5966460" y="3108960"/>
            <a:ext cx="949417" cy="1288840"/>
          </a:xfrm>
          <a:custGeom>
            <a:avLst/>
            <a:gdLst>
              <a:gd name="connsiteX0" fmla="*/ 857250 w 949417"/>
              <a:gd name="connsiteY0" fmla="*/ 0 h 1288840"/>
              <a:gd name="connsiteX1" fmla="*/ 822960 w 949417"/>
              <a:gd name="connsiteY1" fmla="*/ 1131570 h 1288840"/>
              <a:gd name="connsiteX2" fmla="*/ 902970 w 949417"/>
              <a:gd name="connsiteY2" fmla="*/ 1223010 h 1288840"/>
              <a:gd name="connsiteX3" fmla="*/ 0 w 949417"/>
              <a:gd name="connsiteY3" fmla="*/ 594360 h 1288840"/>
            </a:gdLst>
            <a:ahLst/>
            <a:cxnLst>
              <a:cxn ang="0">
                <a:pos x="connsiteX0" y="connsiteY0"/>
              </a:cxn>
              <a:cxn ang="0">
                <a:pos x="connsiteX1" y="connsiteY1"/>
              </a:cxn>
              <a:cxn ang="0">
                <a:pos x="connsiteX2" y="connsiteY2"/>
              </a:cxn>
              <a:cxn ang="0">
                <a:pos x="connsiteX3" y="connsiteY3"/>
              </a:cxn>
            </a:cxnLst>
            <a:rect l="l" t="t" r="r" b="b"/>
            <a:pathLst>
              <a:path w="949417" h="1288840">
                <a:moveTo>
                  <a:pt x="857250" y="0"/>
                </a:moveTo>
                <a:cubicBezTo>
                  <a:pt x="836295" y="463867"/>
                  <a:pt x="815340" y="927735"/>
                  <a:pt x="822960" y="1131570"/>
                </a:cubicBezTo>
                <a:cubicBezTo>
                  <a:pt x="830580" y="1335405"/>
                  <a:pt x="1040130" y="1312545"/>
                  <a:pt x="902970" y="1223010"/>
                </a:cubicBezTo>
                <a:cubicBezTo>
                  <a:pt x="765810" y="1133475"/>
                  <a:pt x="89535" y="563880"/>
                  <a:pt x="0" y="59436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686" y="2828201"/>
            <a:ext cx="7278116" cy="3515216"/>
          </a:xfrm>
          <a:prstGeom prst="rect">
            <a:avLst/>
          </a:prstGeom>
        </p:spPr>
      </p:pic>
      <p:sp>
        <p:nvSpPr>
          <p:cNvPr id="18" name="Ellipse 17"/>
          <p:cNvSpPr/>
          <p:nvPr/>
        </p:nvSpPr>
        <p:spPr>
          <a:xfrm>
            <a:off x="2411760" y="3108960"/>
            <a:ext cx="1872208"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149" y="3479304"/>
            <a:ext cx="4062572" cy="2864113"/>
          </a:xfrm>
          <a:prstGeom prst="rect">
            <a:avLst/>
          </a:prstGeom>
        </p:spPr>
      </p:pic>
      <p:sp>
        <p:nvSpPr>
          <p:cNvPr id="21" name="ZoneTexte 20"/>
          <p:cNvSpPr txBox="1"/>
          <p:nvPr/>
        </p:nvSpPr>
        <p:spPr bwMode="black">
          <a:xfrm>
            <a:off x="1067148" y="2314382"/>
            <a:ext cx="4512963" cy="276999"/>
          </a:xfrm>
          <a:prstGeom prst="rect">
            <a:avLst/>
          </a:prstGeom>
          <a:noFill/>
        </p:spPr>
        <p:txBody>
          <a:bodyPr wrap="square" lIns="85730" tIns="0" rIns="0" bIns="0" rtlCol="0">
            <a:spAutoFit/>
          </a:bodyPr>
          <a:lstStyle/>
          <a:p>
            <a:pPr>
              <a:buClr>
                <a:schemeClr val="tx2"/>
              </a:buClr>
            </a:pPr>
            <a:r>
              <a:rPr lang="fr-FR" dirty="0" smtClean="0">
                <a:solidFill>
                  <a:schemeClr val="tx1">
                    <a:lumMod val="90000"/>
                    <a:lumOff val="10000"/>
                  </a:schemeClr>
                </a:solidFill>
              </a:rPr>
              <a:t>La recherche du package de confiance</a:t>
            </a:r>
            <a:endParaRPr lang="fr-FR" dirty="0">
              <a:solidFill>
                <a:schemeClr val="tx1">
                  <a:lumMod val="90000"/>
                  <a:lumOff val="10000"/>
                </a:schemeClr>
              </a:solidFill>
            </a:endParaRPr>
          </a:p>
        </p:txBody>
      </p:sp>
    </p:spTree>
    <p:extLst>
      <p:ext uri="{BB962C8B-B14F-4D97-AF65-F5344CB8AC3E}">
        <p14:creationId xmlns:p14="http://schemas.microsoft.com/office/powerpoint/2010/main" val="299697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25</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sp>
        <p:nvSpPr>
          <p:cNvPr id="13" name="ZoneTexte 12"/>
          <p:cNvSpPr txBox="1"/>
          <p:nvPr/>
        </p:nvSpPr>
        <p:spPr bwMode="black">
          <a:xfrm>
            <a:off x="1067148" y="2314382"/>
            <a:ext cx="4512963" cy="276999"/>
          </a:xfrm>
          <a:prstGeom prst="rect">
            <a:avLst/>
          </a:prstGeom>
          <a:noFill/>
        </p:spPr>
        <p:txBody>
          <a:bodyPr wrap="square" lIns="85730" tIns="0" rIns="0" bIns="0" rtlCol="0">
            <a:spAutoFit/>
          </a:bodyPr>
          <a:lstStyle/>
          <a:p>
            <a:pPr>
              <a:buClr>
                <a:schemeClr val="tx2"/>
              </a:buClr>
            </a:pPr>
            <a:r>
              <a:rPr lang="fr-FR" dirty="0" smtClean="0">
                <a:solidFill>
                  <a:schemeClr val="tx1">
                    <a:lumMod val="90000"/>
                    <a:lumOff val="10000"/>
                  </a:schemeClr>
                </a:solidFill>
              </a:rPr>
              <a:t>La recherche du package à vérifier</a:t>
            </a:r>
            <a:endParaRPr lang="fr-FR" dirty="0">
              <a:solidFill>
                <a:schemeClr val="tx1">
                  <a:lumMod val="90000"/>
                  <a:lumOff val="10000"/>
                </a:schemeClr>
              </a:solidFill>
            </a:endParaRPr>
          </a:p>
        </p:txBody>
      </p:sp>
      <p:graphicFrame>
        <p:nvGraphicFramePr>
          <p:cNvPr id="10" name="Diagram 13"/>
          <p:cNvGraphicFramePr/>
          <p:nvPr>
            <p:extLst>
              <p:ext uri="{D42A27DB-BD31-4B8C-83A1-F6EECF244321}">
                <p14:modId xmlns:p14="http://schemas.microsoft.com/office/powerpoint/2010/main" val="869148399"/>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984" y="2813041"/>
            <a:ext cx="7278116" cy="3515216"/>
          </a:xfrm>
          <a:prstGeom prst="rect">
            <a:avLst/>
          </a:prstGeom>
        </p:spPr>
      </p:pic>
      <p:sp>
        <p:nvSpPr>
          <p:cNvPr id="16" name="Ellipse 15"/>
          <p:cNvSpPr/>
          <p:nvPr/>
        </p:nvSpPr>
        <p:spPr>
          <a:xfrm>
            <a:off x="4355976" y="3072826"/>
            <a:ext cx="1872208"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3929" y="3432866"/>
            <a:ext cx="4420172" cy="2895391"/>
          </a:xfrm>
          <a:prstGeom prst="rect">
            <a:avLst/>
          </a:prstGeom>
        </p:spPr>
      </p:pic>
    </p:spTree>
    <p:extLst>
      <p:ext uri="{BB962C8B-B14F-4D97-AF65-F5344CB8AC3E}">
        <p14:creationId xmlns:p14="http://schemas.microsoft.com/office/powerpoint/2010/main" val="129547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26</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sp>
        <p:nvSpPr>
          <p:cNvPr id="13" name="ZoneTexte 12"/>
          <p:cNvSpPr txBox="1"/>
          <p:nvPr/>
        </p:nvSpPr>
        <p:spPr bwMode="black">
          <a:xfrm>
            <a:off x="1067149" y="2314382"/>
            <a:ext cx="7409085" cy="276999"/>
          </a:xfrm>
          <a:prstGeom prst="rect">
            <a:avLst/>
          </a:prstGeom>
          <a:noFill/>
        </p:spPr>
        <p:txBody>
          <a:bodyPr wrap="none" lIns="85730" tIns="0" rIns="0" bIns="0" rtlCol="0">
            <a:spAutoFit/>
          </a:bodyPr>
          <a:lstStyle/>
          <a:p>
            <a:r>
              <a:rPr lang="fr-FR" dirty="0"/>
              <a:t>En terminant à introduire les 2 packages, le bouton « comparer » devient active</a:t>
            </a:r>
          </a:p>
        </p:txBody>
      </p:sp>
      <p:graphicFrame>
        <p:nvGraphicFramePr>
          <p:cNvPr id="10" name="Diagram 13"/>
          <p:cNvGraphicFramePr/>
          <p:nvPr>
            <p:extLst>
              <p:ext uri="{D42A27DB-BD31-4B8C-83A1-F6EECF244321}">
                <p14:modId xmlns:p14="http://schemas.microsoft.com/office/powerpoint/2010/main" val="356077593"/>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035" y="2828201"/>
            <a:ext cx="7257143" cy="3466667"/>
          </a:xfrm>
          <a:prstGeom prst="rect">
            <a:avLst/>
          </a:prstGeom>
        </p:spPr>
      </p:pic>
      <p:sp>
        <p:nvSpPr>
          <p:cNvPr id="11" name="Ellipse 10"/>
          <p:cNvSpPr/>
          <p:nvPr/>
        </p:nvSpPr>
        <p:spPr>
          <a:xfrm>
            <a:off x="6156176" y="3072826"/>
            <a:ext cx="837788" cy="39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rgbClr val="EE292F"/>
              </a:solidFill>
            </a:endParaRPr>
          </a:p>
        </p:txBody>
      </p:sp>
      <p:cxnSp>
        <p:nvCxnSpPr>
          <p:cNvPr id="5" name="Connecteur droit avec flèche 4"/>
          <p:cNvCxnSpPr/>
          <p:nvPr/>
        </p:nvCxnSpPr>
        <p:spPr>
          <a:xfrm flipH="1">
            <a:off x="3707904" y="3573016"/>
            <a:ext cx="504056"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3203496" y="3789040"/>
            <a:ext cx="1008464"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696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27</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sp>
        <p:nvSpPr>
          <p:cNvPr id="13" name="ZoneTexte 12"/>
          <p:cNvSpPr txBox="1"/>
          <p:nvPr/>
        </p:nvSpPr>
        <p:spPr bwMode="black">
          <a:xfrm>
            <a:off x="1067149" y="2314382"/>
            <a:ext cx="4677568" cy="276999"/>
          </a:xfrm>
          <a:prstGeom prst="rect">
            <a:avLst/>
          </a:prstGeom>
          <a:noFill/>
        </p:spPr>
        <p:txBody>
          <a:bodyPr wrap="none" lIns="85730" tIns="0" rIns="0" bIns="0" rtlCol="0">
            <a:spAutoFit/>
          </a:bodyPr>
          <a:lstStyle/>
          <a:p>
            <a:r>
              <a:rPr lang="fr-FR" dirty="0" smtClean="0"/>
              <a:t>Après le clique sur « comparer », on obtient :</a:t>
            </a:r>
            <a:endParaRPr lang="fr-FR" dirty="0"/>
          </a:p>
        </p:txBody>
      </p:sp>
      <p:pic>
        <p:nvPicPr>
          <p:cNvPr id="10" name="Image 9" descr="d:\Profiles\ymellah\Desktop\capture-pfe\app5.PNG"/>
          <p:cNvPicPr/>
          <p:nvPr/>
        </p:nvPicPr>
        <p:blipFill>
          <a:blip r:embed="rId3">
            <a:extLst>
              <a:ext uri="{28A0092B-C50C-407E-A947-70E740481C1C}">
                <a14:useLocalDpi xmlns:a14="http://schemas.microsoft.com/office/drawing/2010/main" val="0"/>
              </a:ext>
            </a:extLst>
          </a:blip>
          <a:srcRect/>
          <a:stretch>
            <a:fillRect/>
          </a:stretch>
        </p:blipFill>
        <p:spPr bwMode="auto">
          <a:xfrm>
            <a:off x="1039686" y="2798075"/>
            <a:ext cx="7465291" cy="3818076"/>
          </a:xfrm>
          <a:prstGeom prst="rect">
            <a:avLst/>
          </a:prstGeom>
          <a:noFill/>
          <a:ln>
            <a:noFill/>
          </a:ln>
        </p:spPr>
      </p:pic>
      <p:graphicFrame>
        <p:nvGraphicFramePr>
          <p:cNvPr id="14" name="Diagram 13"/>
          <p:cNvGraphicFramePr/>
          <p:nvPr>
            <p:extLst>
              <p:ext uri="{D42A27DB-BD31-4B8C-83A1-F6EECF244321}">
                <p14:modId xmlns:p14="http://schemas.microsoft.com/office/powerpoint/2010/main" val="845205844"/>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Flèche gauche 1"/>
          <p:cNvSpPr/>
          <p:nvPr/>
        </p:nvSpPr>
        <p:spPr>
          <a:xfrm>
            <a:off x="6516216" y="4580302"/>
            <a:ext cx="792088" cy="360040"/>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1383110" y="6271245"/>
            <a:ext cx="936104" cy="28981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2447764" y="6289573"/>
            <a:ext cx="936104" cy="25315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3511769" y="6289573"/>
            <a:ext cx="2232947" cy="2565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5820797" y="6304515"/>
            <a:ext cx="2232947" cy="2565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9073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heel(1)">
                                      <p:cBhvr>
                                        <p:cTn id="24" dur="2000"/>
                                        <p:tgtEl>
                                          <p:spTgt spid="20"/>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2000"/>
                                        <p:tgtEl>
                                          <p:spTgt spid="21"/>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heel(1)">
                                      <p:cBhvr>
                                        <p:cTn id="30" dur="2000"/>
                                        <p:tgtEl>
                                          <p:spTgt spid="22"/>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heel(1)">
                                      <p:cBhvr>
                                        <p:cTn id="3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28</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graphicFrame>
        <p:nvGraphicFramePr>
          <p:cNvPr id="14" name="Diagram 13"/>
          <p:cNvGraphicFramePr/>
          <p:nvPr>
            <p:extLst>
              <p:ext uri="{D42A27DB-BD31-4B8C-83A1-F6EECF244321}">
                <p14:modId xmlns:p14="http://schemas.microsoft.com/office/powerpoint/2010/main" val="729949746"/>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ZoneTexte 14"/>
          <p:cNvSpPr txBox="1"/>
          <p:nvPr/>
        </p:nvSpPr>
        <p:spPr bwMode="black">
          <a:xfrm>
            <a:off x="1067149" y="2314382"/>
            <a:ext cx="6961235" cy="276999"/>
          </a:xfrm>
          <a:prstGeom prst="rect">
            <a:avLst/>
          </a:prstGeom>
          <a:noFill/>
        </p:spPr>
        <p:txBody>
          <a:bodyPr wrap="square" lIns="85730" tIns="0" rIns="0" bIns="0" rtlCol="0">
            <a:spAutoFit/>
          </a:bodyPr>
          <a:lstStyle/>
          <a:p>
            <a:r>
              <a:rPr lang="fr-FR" dirty="0" smtClean="0"/>
              <a:t>On cliquant sur  le bouton « </a:t>
            </a:r>
            <a:r>
              <a:rPr lang="fr-FR" dirty="0" err="1" smtClean="0"/>
              <a:t>Fichiers_OK</a:t>
            </a:r>
            <a:r>
              <a:rPr lang="fr-FR" dirty="0" smtClean="0"/>
              <a:t> »</a:t>
            </a:r>
            <a:endParaRPr lang="fr-FR" dirty="0"/>
          </a:p>
        </p:txBody>
      </p:sp>
      <p:pic>
        <p:nvPicPr>
          <p:cNvPr id="5" name="Imag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686" y="2828200"/>
            <a:ext cx="7492754" cy="3798473"/>
          </a:xfrm>
          <a:prstGeom prst="rect">
            <a:avLst/>
          </a:prstGeom>
        </p:spPr>
      </p:pic>
      <p:sp>
        <p:nvSpPr>
          <p:cNvPr id="16" name="Ellipse 15"/>
          <p:cNvSpPr/>
          <p:nvPr/>
        </p:nvSpPr>
        <p:spPr>
          <a:xfrm>
            <a:off x="1391796" y="6234625"/>
            <a:ext cx="837788" cy="39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rgbClr val="EE292F"/>
              </a:solidFill>
            </a:endParaRPr>
          </a:p>
        </p:txBody>
      </p:sp>
      <p:pic>
        <p:nvPicPr>
          <p:cNvPr id="11" name="Imag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9584" y="2706202"/>
            <a:ext cx="4286632" cy="3957981"/>
          </a:xfrm>
          <a:prstGeom prst="rect">
            <a:avLst/>
          </a:prstGeom>
        </p:spPr>
      </p:pic>
    </p:spTree>
    <p:extLst>
      <p:ext uri="{BB962C8B-B14F-4D97-AF65-F5344CB8AC3E}">
        <p14:creationId xmlns:p14="http://schemas.microsoft.com/office/powerpoint/2010/main" val="51314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29</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graphicFrame>
        <p:nvGraphicFramePr>
          <p:cNvPr id="14" name="Diagram 13"/>
          <p:cNvGraphicFramePr/>
          <p:nvPr>
            <p:extLst>
              <p:ext uri="{D42A27DB-BD31-4B8C-83A1-F6EECF244321}">
                <p14:modId xmlns:p14="http://schemas.microsoft.com/office/powerpoint/2010/main" val="334228564"/>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ZoneTexte 14"/>
          <p:cNvSpPr txBox="1"/>
          <p:nvPr/>
        </p:nvSpPr>
        <p:spPr bwMode="black">
          <a:xfrm>
            <a:off x="1067149" y="2314382"/>
            <a:ext cx="6961235" cy="276999"/>
          </a:xfrm>
          <a:prstGeom prst="rect">
            <a:avLst/>
          </a:prstGeom>
          <a:noFill/>
        </p:spPr>
        <p:txBody>
          <a:bodyPr wrap="square" lIns="85730" tIns="0" rIns="0" bIns="0" rtlCol="0">
            <a:spAutoFit/>
          </a:bodyPr>
          <a:lstStyle/>
          <a:p>
            <a:r>
              <a:rPr lang="fr-FR" dirty="0" smtClean="0"/>
              <a:t>On cliquant sur  le bouton « </a:t>
            </a:r>
            <a:r>
              <a:rPr lang="fr-FR" dirty="0" err="1" smtClean="0"/>
              <a:t>Fichiers_KO</a:t>
            </a:r>
            <a:r>
              <a:rPr lang="fr-FR" dirty="0" smtClean="0"/>
              <a:t> »</a:t>
            </a:r>
            <a:endParaRPr lang="fr-FR" dirty="0"/>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149" y="2781978"/>
            <a:ext cx="7465291" cy="3859355"/>
          </a:xfrm>
          <a:prstGeom prst="rect">
            <a:avLst/>
          </a:prstGeom>
        </p:spPr>
      </p:pic>
      <p:sp>
        <p:nvSpPr>
          <p:cNvPr id="13" name="Ellipse 12"/>
          <p:cNvSpPr/>
          <p:nvPr/>
        </p:nvSpPr>
        <p:spPr>
          <a:xfrm>
            <a:off x="2430786" y="6249285"/>
            <a:ext cx="837788" cy="39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rgbClr val="EE292F"/>
              </a:solidFill>
            </a:endParaRPr>
          </a:p>
        </p:txBody>
      </p:sp>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33651" y="2760522"/>
            <a:ext cx="4320832" cy="3859355"/>
          </a:xfrm>
          <a:prstGeom prst="rect">
            <a:avLst/>
          </a:prstGeom>
        </p:spPr>
      </p:pic>
    </p:spTree>
    <p:extLst>
      <p:ext uri="{BB962C8B-B14F-4D97-AF65-F5344CB8AC3E}">
        <p14:creationId xmlns:p14="http://schemas.microsoft.com/office/powerpoint/2010/main" val="4011057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ZoneTexte 13"/>
          <p:cNvSpPr txBox="1"/>
          <p:nvPr/>
        </p:nvSpPr>
        <p:spPr>
          <a:xfrm>
            <a:off x="6773423" y="4931275"/>
            <a:ext cx="1830902" cy="289310"/>
          </a:xfrm>
          <a:prstGeom prst="rect">
            <a:avLst/>
          </a:prstGeom>
          <a:noFill/>
        </p:spPr>
        <p:txBody>
          <a:bodyPr wrap="square" rtlCol="0" anchor="b">
            <a:spAutoFit/>
          </a:bodyPr>
          <a:lstStyle/>
          <a:p>
            <a:pPr algn="ctr">
              <a:lnSpc>
                <a:spcPct val="80000"/>
              </a:lnSpc>
            </a:pPr>
            <a:r>
              <a:rPr lang="fr-FR" sz="1600" dirty="0" smtClean="0"/>
              <a:t>Collaborateurs</a:t>
            </a:r>
            <a:endParaRPr lang="fr-FR" sz="1100" dirty="0"/>
          </a:p>
        </p:txBody>
      </p:sp>
      <p:sp>
        <p:nvSpPr>
          <p:cNvPr id="67" name="ZoneTexte 14"/>
          <p:cNvSpPr txBox="1"/>
          <p:nvPr/>
        </p:nvSpPr>
        <p:spPr>
          <a:xfrm>
            <a:off x="6934878" y="6427560"/>
            <a:ext cx="1626303" cy="289310"/>
          </a:xfrm>
          <a:prstGeom prst="rect">
            <a:avLst/>
          </a:prstGeom>
          <a:noFill/>
        </p:spPr>
        <p:txBody>
          <a:bodyPr wrap="square" rtlCol="0" anchor="b">
            <a:spAutoFit/>
          </a:bodyPr>
          <a:lstStyle/>
          <a:p>
            <a:pPr algn="ctr">
              <a:lnSpc>
                <a:spcPct val="80000"/>
              </a:lnSpc>
            </a:pPr>
            <a:r>
              <a:rPr lang="fr-FR" sz="1600" dirty="0" smtClean="0"/>
              <a:t>Implantations</a:t>
            </a:r>
            <a:endParaRPr lang="fr-FR" sz="1600" dirty="0"/>
          </a:p>
        </p:txBody>
      </p:sp>
      <p:grpSp>
        <p:nvGrpSpPr>
          <p:cNvPr id="68" name="Groupe 15"/>
          <p:cNvGrpSpPr/>
          <p:nvPr/>
        </p:nvGrpSpPr>
        <p:grpSpPr>
          <a:xfrm>
            <a:off x="7044851" y="2564904"/>
            <a:ext cx="1343574" cy="1115233"/>
            <a:chOff x="1162244" y="2755772"/>
            <a:chExt cx="1555617" cy="1456295"/>
          </a:xfrm>
        </p:grpSpPr>
        <p:sp>
          <p:nvSpPr>
            <p:cNvPr id="69" name="Ellipse 5"/>
            <p:cNvSpPr>
              <a:spLocks noChangeAspect="1"/>
            </p:cNvSpPr>
            <p:nvPr/>
          </p:nvSpPr>
          <p:spPr>
            <a:xfrm>
              <a:off x="1205693" y="2755772"/>
              <a:ext cx="1471307" cy="1338831"/>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smtClean="0"/>
            </a:p>
          </p:txBody>
        </p:sp>
        <p:sp>
          <p:nvSpPr>
            <p:cNvPr id="70" name="ZoneTexte 17"/>
            <p:cNvSpPr txBox="1"/>
            <p:nvPr/>
          </p:nvSpPr>
          <p:spPr>
            <a:xfrm>
              <a:off x="1162244" y="3416302"/>
              <a:ext cx="1555617" cy="795765"/>
            </a:xfrm>
            <a:prstGeom prst="rect">
              <a:avLst/>
            </a:prstGeom>
            <a:noFill/>
          </p:spPr>
          <p:txBody>
            <a:bodyPr wrap="square" rtlCol="0">
              <a:spAutoFit/>
            </a:bodyPr>
            <a:lstStyle/>
            <a:p>
              <a:pPr algn="ctr">
                <a:lnSpc>
                  <a:spcPct val="80000"/>
                </a:lnSpc>
              </a:pPr>
              <a:r>
                <a:rPr lang="fr-FR" b="1" dirty="0" smtClean="0">
                  <a:solidFill>
                    <a:prstClr val="white"/>
                  </a:solidFill>
                </a:rPr>
                <a:t>3,8 </a:t>
              </a:r>
              <a:r>
                <a:rPr lang="fr-FR" sz="1200" dirty="0" smtClean="0">
                  <a:solidFill>
                    <a:prstClr val="white"/>
                  </a:solidFill>
                </a:rPr>
                <a:t>Mds EUR</a:t>
              </a:r>
              <a:br>
                <a:rPr lang="fr-FR" sz="1200" dirty="0" smtClean="0">
                  <a:solidFill>
                    <a:prstClr val="white"/>
                  </a:solidFill>
                </a:rPr>
              </a:br>
              <a:r>
                <a:rPr lang="fr-FR" sz="1200" dirty="0" smtClean="0">
                  <a:solidFill>
                    <a:prstClr val="white"/>
                  </a:solidFill>
                </a:rPr>
                <a:t>(2017)</a:t>
              </a:r>
            </a:p>
            <a:p>
              <a:pPr algn="ctr">
                <a:lnSpc>
                  <a:spcPct val="80000"/>
                </a:lnSpc>
              </a:pPr>
              <a:endParaRPr lang="fr-FR" sz="1200" dirty="0">
                <a:solidFill>
                  <a:prstClr val="white"/>
                </a:solidFill>
              </a:endParaRPr>
            </a:p>
          </p:txBody>
        </p:sp>
        <p:grpSp>
          <p:nvGrpSpPr>
            <p:cNvPr id="77" name="Groupe 23"/>
            <p:cNvGrpSpPr/>
            <p:nvPr/>
          </p:nvGrpSpPr>
          <p:grpSpPr>
            <a:xfrm>
              <a:off x="1748530" y="2825509"/>
              <a:ext cx="421788" cy="561486"/>
              <a:chOff x="1748530" y="2448186"/>
              <a:chExt cx="421788" cy="561486"/>
            </a:xfrm>
          </p:grpSpPr>
          <p:sp>
            <p:nvSpPr>
              <p:cNvPr id="79" name="Ellipse 20"/>
              <p:cNvSpPr/>
              <p:nvPr/>
            </p:nvSpPr>
            <p:spPr>
              <a:xfrm>
                <a:off x="1779420" y="2518077"/>
                <a:ext cx="380711" cy="38071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smtClean="0">
                  <a:solidFill>
                    <a:srgbClr val="FAAA0A"/>
                  </a:solidFill>
                  <a:latin typeface="Tahoma"/>
                </a:endParaRPr>
              </a:p>
            </p:txBody>
          </p:sp>
          <p:sp>
            <p:nvSpPr>
              <p:cNvPr id="80" name="Rectangle 79"/>
              <p:cNvSpPr>
                <a:spLocks noChangeAspect="1"/>
              </p:cNvSpPr>
              <p:nvPr/>
            </p:nvSpPr>
            <p:spPr>
              <a:xfrm>
                <a:off x="1748530" y="2448186"/>
                <a:ext cx="421788" cy="561486"/>
              </a:xfrm>
              <a:prstGeom prst="rect">
                <a:avLst/>
              </a:prstGeom>
            </p:spPr>
            <p:txBody>
              <a:bodyPr wrap="none">
                <a:spAutoFit/>
              </a:bodyPr>
              <a:lstStyle/>
              <a:p>
                <a:pPr algn="ctr"/>
                <a:r>
                  <a:rPr lang="fr-FR" b="1" dirty="0">
                    <a:solidFill>
                      <a:prstClr val="white"/>
                    </a:solidFill>
                  </a:rPr>
                  <a:t>€</a:t>
                </a:r>
              </a:p>
            </p:txBody>
          </p:sp>
        </p:grpSp>
        <p:cxnSp>
          <p:nvCxnSpPr>
            <p:cNvPr id="78" name="Connecteur droit 19"/>
            <p:cNvCxnSpPr/>
            <p:nvPr/>
          </p:nvCxnSpPr>
          <p:spPr>
            <a:xfrm>
              <a:off x="1426047" y="3412570"/>
              <a:ext cx="108943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e 22"/>
          <p:cNvGrpSpPr/>
          <p:nvPr/>
        </p:nvGrpSpPr>
        <p:grpSpPr>
          <a:xfrm>
            <a:off x="7066527" y="3916502"/>
            <a:ext cx="1301754" cy="1025279"/>
            <a:chOff x="3942289" y="2814415"/>
            <a:chExt cx="1507198" cy="1338831"/>
          </a:xfrm>
        </p:grpSpPr>
        <p:sp>
          <p:nvSpPr>
            <p:cNvPr id="82" name="Ellipse 5"/>
            <p:cNvSpPr>
              <a:spLocks noChangeAspect="1"/>
            </p:cNvSpPr>
            <p:nvPr/>
          </p:nvSpPr>
          <p:spPr>
            <a:xfrm>
              <a:off x="3963100" y="2814415"/>
              <a:ext cx="1471307" cy="1338831"/>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smtClean="0"/>
            </a:p>
          </p:txBody>
        </p:sp>
        <p:sp>
          <p:nvSpPr>
            <p:cNvPr id="83" name="ZoneTexte 24"/>
            <p:cNvSpPr txBox="1"/>
            <p:nvPr/>
          </p:nvSpPr>
          <p:spPr>
            <a:xfrm>
              <a:off x="3942289" y="3432498"/>
              <a:ext cx="1507198" cy="482282"/>
            </a:xfrm>
            <a:prstGeom prst="rect">
              <a:avLst/>
            </a:prstGeom>
            <a:noFill/>
          </p:spPr>
          <p:txBody>
            <a:bodyPr wrap="square" rtlCol="0">
              <a:spAutoFit/>
            </a:bodyPr>
            <a:lstStyle/>
            <a:p>
              <a:pPr algn="ctr"/>
              <a:r>
                <a:rPr lang="fr-FR" b="1" dirty="0" smtClean="0">
                  <a:solidFill>
                    <a:prstClr val="white"/>
                  </a:solidFill>
                </a:rPr>
                <a:t>+40 000</a:t>
              </a:r>
              <a:endParaRPr lang="fr-FR" b="1" dirty="0">
                <a:solidFill>
                  <a:prstClr val="white"/>
                </a:solidFill>
              </a:endParaRPr>
            </a:p>
          </p:txBody>
        </p:sp>
        <p:cxnSp>
          <p:nvCxnSpPr>
            <p:cNvPr id="84" name="Connecteur droit 25"/>
            <p:cNvCxnSpPr/>
            <p:nvPr/>
          </p:nvCxnSpPr>
          <p:spPr>
            <a:xfrm>
              <a:off x="4156158" y="3426218"/>
              <a:ext cx="108943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Groupe 31"/>
            <p:cNvGrpSpPr>
              <a:grpSpLocks noChangeAspect="1"/>
            </p:cNvGrpSpPr>
            <p:nvPr/>
          </p:nvGrpSpPr>
          <p:grpSpPr>
            <a:xfrm>
              <a:off x="4462775" y="2953578"/>
              <a:ext cx="448532" cy="391604"/>
              <a:chOff x="2840750" y="2401680"/>
              <a:chExt cx="934443" cy="815841"/>
            </a:xfrm>
            <a:solidFill>
              <a:schemeClr val="bg1"/>
            </a:solidFill>
          </p:grpSpPr>
          <p:sp>
            <p:nvSpPr>
              <p:cNvPr id="86" name="Freeform 65"/>
              <p:cNvSpPr>
                <a:spLocks/>
              </p:cNvSpPr>
              <p:nvPr/>
            </p:nvSpPr>
            <p:spPr bwMode="auto">
              <a:xfrm>
                <a:off x="3079752" y="2841946"/>
                <a:ext cx="485191" cy="375575"/>
              </a:xfrm>
              <a:custGeom>
                <a:avLst/>
                <a:gdLst>
                  <a:gd name="T0" fmla="*/ 48 w 811"/>
                  <a:gd name="T1" fmla="*/ 583 h 626"/>
                  <a:gd name="T2" fmla="*/ 751 w 811"/>
                  <a:gd name="T3" fmla="*/ 583 h 626"/>
                  <a:gd name="T4" fmla="*/ 776 w 811"/>
                  <a:gd name="T5" fmla="*/ 579 h 626"/>
                  <a:gd name="T6" fmla="*/ 788 w 811"/>
                  <a:gd name="T7" fmla="*/ 575 h 626"/>
                  <a:gd name="T8" fmla="*/ 803 w 811"/>
                  <a:gd name="T9" fmla="*/ 565 h 626"/>
                  <a:gd name="T10" fmla="*/ 809 w 811"/>
                  <a:gd name="T11" fmla="*/ 555 h 626"/>
                  <a:gd name="T12" fmla="*/ 811 w 811"/>
                  <a:gd name="T13" fmla="*/ 538 h 626"/>
                  <a:gd name="T14" fmla="*/ 805 w 811"/>
                  <a:gd name="T15" fmla="*/ 495 h 626"/>
                  <a:gd name="T16" fmla="*/ 782 w 811"/>
                  <a:gd name="T17" fmla="*/ 380 h 626"/>
                  <a:gd name="T18" fmla="*/ 758 w 811"/>
                  <a:gd name="T19" fmla="*/ 282 h 626"/>
                  <a:gd name="T20" fmla="*/ 738 w 811"/>
                  <a:gd name="T21" fmla="*/ 221 h 626"/>
                  <a:gd name="T22" fmla="*/ 716 w 811"/>
                  <a:gd name="T23" fmla="*/ 163 h 626"/>
                  <a:gd name="T24" fmla="*/ 692 w 811"/>
                  <a:gd name="T25" fmla="*/ 117 h 626"/>
                  <a:gd name="T26" fmla="*/ 676 w 811"/>
                  <a:gd name="T27" fmla="*/ 94 h 626"/>
                  <a:gd name="T28" fmla="*/ 663 w 811"/>
                  <a:gd name="T29" fmla="*/ 75 h 626"/>
                  <a:gd name="T30" fmla="*/ 634 w 811"/>
                  <a:gd name="T31" fmla="*/ 46 h 626"/>
                  <a:gd name="T32" fmla="*/ 600 w 811"/>
                  <a:gd name="T33" fmla="*/ 24 h 626"/>
                  <a:gd name="T34" fmla="*/ 565 w 811"/>
                  <a:gd name="T35" fmla="*/ 11 h 626"/>
                  <a:gd name="T36" fmla="*/ 532 w 811"/>
                  <a:gd name="T37" fmla="*/ 4 h 626"/>
                  <a:gd name="T38" fmla="*/ 491 w 811"/>
                  <a:gd name="T39" fmla="*/ 0 h 626"/>
                  <a:gd name="T40" fmla="*/ 465 w 811"/>
                  <a:gd name="T41" fmla="*/ 0 h 626"/>
                  <a:gd name="T42" fmla="*/ 313 w 811"/>
                  <a:gd name="T43" fmla="*/ 0 h 626"/>
                  <a:gd name="T44" fmla="*/ 313 w 811"/>
                  <a:gd name="T45" fmla="*/ 0 h 626"/>
                  <a:gd name="T46" fmla="*/ 304 w 811"/>
                  <a:gd name="T47" fmla="*/ 0 h 626"/>
                  <a:gd name="T48" fmla="*/ 265 w 811"/>
                  <a:gd name="T49" fmla="*/ 6 h 626"/>
                  <a:gd name="T50" fmla="*/ 225 w 811"/>
                  <a:gd name="T51" fmla="*/ 18 h 626"/>
                  <a:gd name="T52" fmla="*/ 197 w 811"/>
                  <a:gd name="T53" fmla="*/ 31 h 626"/>
                  <a:gd name="T54" fmla="*/ 170 w 811"/>
                  <a:gd name="T55" fmla="*/ 50 h 626"/>
                  <a:gd name="T56" fmla="*/ 143 w 811"/>
                  <a:gd name="T57" fmla="*/ 75 h 626"/>
                  <a:gd name="T58" fmla="*/ 131 w 811"/>
                  <a:gd name="T59" fmla="*/ 91 h 626"/>
                  <a:gd name="T60" fmla="*/ 110 w 811"/>
                  <a:gd name="T61" fmla="*/ 131 h 626"/>
                  <a:gd name="T62" fmla="*/ 89 w 811"/>
                  <a:gd name="T63" fmla="*/ 183 h 626"/>
                  <a:gd name="T64" fmla="*/ 69 w 811"/>
                  <a:gd name="T65" fmla="*/ 246 h 626"/>
                  <a:gd name="T66" fmla="*/ 34 w 811"/>
                  <a:gd name="T67" fmla="*/ 380 h 626"/>
                  <a:gd name="T68" fmla="*/ 8 w 811"/>
                  <a:gd name="T69" fmla="*/ 498 h 626"/>
                  <a:gd name="T70" fmla="*/ 0 w 811"/>
                  <a:gd name="T71" fmla="*/ 542 h 626"/>
                  <a:gd name="T72" fmla="*/ 2 w 811"/>
                  <a:gd name="T73" fmla="*/ 555 h 626"/>
                  <a:gd name="T74" fmla="*/ 6 w 811"/>
                  <a:gd name="T75" fmla="*/ 569 h 626"/>
                  <a:gd name="T76" fmla="*/ 8 w 811"/>
                  <a:gd name="T77" fmla="*/ 571 h 626"/>
                  <a:gd name="T78" fmla="*/ 15 w 811"/>
                  <a:gd name="T79" fmla="*/ 578 h 626"/>
                  <a:gd name="T80" fmla="*/ 35 w 811"/>
                  <a:gd name="T81" fmla="*/ 582 h 626"/>
                  <a:gd name="T82" fmla="*/ 46 w 811"/>
                  <a:gd name="T83" fmla="*/ 626 h 626"/>
                  <a:gd name="T84" fmla="*/ 46 w 811"/>
                  <a:gd name="T85"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1" h="626">
                    <a:moveTo>
                      <a:pt x="46" y="626"/>
                    </a:moveTo>
                    <a:lnTo>
                      <a:pt x="48" y="583"/>
                    </a:lnTo>
                    <a:lnTo>
                      <a:pt x="751" y="583"/>
                    </a:lnTo>
                    <a:lnTo>
                      <a:pt x="751" y="583"/>
                    </a:lnTo>
                    <a:lnTo>
                      <a:pt x="764" y="582"/>
                    </a:lnTo>
                    <a:lnTo>
                      <a:pt x="776" y="579"/>
                    </a:lnTo>
                    <a:lnTo>
                      <a:pt x="788" y="575"/>
                    </a:lnTo>
                    <a:lnTo>
                      <a:pt x="788" y="575"/>
                    </a:lnTo>
                    <a:lnTo>
                      <a:pt x="799" y="569"/>
                    </a:lnTo>
                    <a:lnTo>
                      <a:pt x="803" y="565"/>
                    </a:lnTo>
                    <a:lnTo>
                      <a:pt x="806" y="560"/>
                    </a:lnTo>
                    <a:lnTo>
                      <a:pt x="809" y="555"/>
                    </a:lnTo>
                    <a:lnTo>
                      <a:pt x="810" y="550"/>
                    </a:lnTo>
                    <a:lnTo>
                      <a:pt x="811" y="538"/>
                    </a:lnTo>
                    <a:lnTo>
                      <a:pt x="811" y="538"/>
                    </a:lnTo>
                    <a:lnTo>
                      <a:pt x="805" y="495"/>
                    </a:lnTo>
                    <a:lnTo>
                      <a:pt x="795" y="442"/>
                    </a:lnTo>
                    <a:lnTo>
                      <a:pt x="782" y="380"/>
                    </a:lnTo>
                    <a:lnTo>
                      <a:pt x="767" y="316"/>
                    </a:lnTo>
                    <a:lnTo>
                      <a:pt x="758" y="282"/>
                    </a:lnTo>
                    <a:lnTo>
                      <a:pt x="748" y="252"/>
                    </a:lnTo>
                    <a:lnTo>
                      <a:pt x="738" y="221"/>
                    </a:lnTo>
                    <a:lnTo>
                      <a:pt x="727" y="192"/>
                    </a:lnTo>
                    <a:lnTo>
                      <a:pt x="716" y="163"/>
                    </a:lnTo>
                    <a:lnTo>
                      <a:pt x="704" y="139"/>
                    </a:lnTo>
                    <a:lnTo>
                      <a:pt x="692" y="117"/>
                    </a:lnTo>
                    <a:lnTo>
                      <a:pt x="679" y="98"/>
                    </a:lnTo>
                    <a:lnTo>
                      <a:pt x="676" y="94"/>
                    </a:lnTo>
                    <a:lnTo>
                      <a:pt x="676" y="94"/>
                    </a:lnTo>
                    <a:lnTo>
                      <a:pt x="663" y="75"/>
                    </a:lnTo>
                    <a:lnTo>
                      <a:pt x="648" y="59"/>
                    </a:lnTo>
                    <a:lnTo>
                      <a:pt x="634" y="46"/>
                    </a:lnTo>
                    <a:lnTo>
                      <a:pt x="618" y="34"/>
                    </a:lnTo>
                    <a:lnTo>
                      <a:pt x="600" y="24"/>
                    </a:lnTo>
                    <a:lnTo>
                      <a:pt x="583" y="18"/>
                    </a:lnTo>
                    <a:lnTo>
                      <a:pt x="565" y="11"/>
                    </a:lnTo>
                    <a:lnTo>
                      <a:pt x="548" y="7"/>
                    </a:lnTo>
                    <a:lnTo>
                      <a:pt x="532" y="4"/>
                    </a:lnTo>
                    <a:lnTo>
                      <a:pt x="517" y="2"/>
                    </a:lnTo>
                    <a:lnTo>
                      <a:pt x="491" y="0"/>
                    </a:lnTo>
                    <a:lnTo>
                      <a:pt x="473" y="0"/>
                    </a:lnTo>
                    <a:lnTo>
                      <a:pt x="465" y="0"/>
                    </a:lnTo>
                    <a:lnTo>
                      <a:pt x="461" y="0"/>
                    </a:lnTo>
                    <a:lnTo>
                      <a:pt x="313" y="0"/>
                    </a:lnTo>
                    <a:lnTo>
                      <a:pt x="313" y="0"/>
                    </a:lnTo>
                    <a:lnTo>
                      <a:pt x="313" y="0"/>
                    </a:lnTo>
                    <a:lnTo>
                      <a:pt x="313" y="0"/>
                    </a:lnTo>
                    <a:lnTo>
                      <a:pt x="304" y="0"/>
                    </a:lnTo>
                    <a:lnTo>
                      <a:pt x="286" y="3"/>
                    </a:lnTo>
                    <a:lnTo>
                      <a:pt x="265" y="6"/>
                    </a:lnTo>
                    <a:lnTo>
                      <a:pt x="239" y="12"/>
                    </a:lnTo>
                    <a:lnTo>
                      <a:pt x="225" y="18"/>
                    </a:lnTo>
                    <a:lnTo>
                      <a:pt x="211" y="24"/>
                    </a:lnTo>
                    <a:lnTo>
                      <a:pt x="197" y="31"/>
                    </a:lnTo>
                    <a:lnTo>
                      <a:pt x="183" y="40"/>
                    </a:lnTo>
                    <a:lnTo>
                      <a:pt x="170" y="50"/>
                    </a:lnTo>
                    <a:lnTo>
                      <a:pt x="157" y="62"/>
                    </a:lnTo>
                    <a:lnTo>
                      <a:pt x="143" y="75"/>
                    </a:lnTo>
                    <a:lnTo>
                      <a:pt x="131" y="91"/>
                    </a:lnTo>
                    <a:lnTo>
                      <a:pt x="131" y="91"/>
                    </a:lnTo>
                    <a:lnTo>
                      <a:pt x="121" y="109"/>
                    </a:lnTo>
                    <a:lnTo>
                      <a:pt x="110" y="131"/>
                    </a:lnTo>
                    <a:lnTo>
                      <a:pt x="98" y="157"/>
                    </a:lnTo>
                    <a:lnTo>
                      <a:pt x="89" y="183"/>
                    </a:lnTo>
                    <a:lnTo>
                      <a:pt x="78" y="214"/>
                    </a:lnTo>
                    <a:lnTo>
                      <a:pt x="69" y="246"/>
                    </a:lnTo>
                    <a:lnTo>
                      <a:pt x="50" y="313"/>
                    </a:lnTo>
                    <a:lnTo>
                      <a:pt x="34" y="380"/>
                    </a:lnTo>
                    <a:lnTo>
                      <a:pt x="19" y="443"/>
                    </a:lnTo>
                    <a:lnTo>
                      <a:pt x="8" y="498"/>
                    </a:lnTo>
                    <a:lnTo>
                      <a:pt x="0" y="542"/>
                    </a:lnTo>
                    <a:lnTo>
                      <a:pt x="0" y="542"/>
                    </a:lnTo>
                    <a:lnTo>
                      <a:pt x="0" y="547"/>
                    </a:lnTo>
                    <a:lnTo>
                      <a:pt x="2" y="555"/>
                    </a:lnTo>
                    <a:lnTo>
                      <a:pt x="3" y="563"/>
                    </a:lnTo>
                    <a:lnTo>
                      <a:pt x="6" y="569"/>
                    </a:lnTo>
                    <a:lnTo>
                      <a:pt x="8" y="571"/>
                    </a:lnTo>
                    <a:lnTo>
                      <a:pt x="8" y="571"/>
                    </a:lnTo>
                    <a:lnTo>
                      <a:pt x="11" y="575"/>
                    </a:lnTo>
                    <a:lnTo>
                      <a:pt x="15" y="578"/>
                    </a:lnTo>
                    <a:lnTo>
                      <a:pt x="26" y="581"/>
                    </a:lnTo>
                    <a:lnTo>
                      <a:pt x="35" y="582"/>
                    </a:lnTo>
                    <a:lnTo>
                      <a:pt x="46" y="583"/>
                    </a:lnTo>
                    <a:lnTo>
                      <a:pt x="46" y="626"/>
                    </a:lnTo>
                    <a:lnTo>
                      <a:pt x="46" y="626"/>
                    </a:lnTo>
                    <a:lnTo>
                      <a:pt x="46" y="626"/>
                    </a:lnTo>
                    <a:lnTo>
                      <a:pt x="46" y="626"/>
                    </a:lnTo>
                    <a:close/>
                  </a:path>
                </a:pathLst>
              </a:custGeom>
              <a:grpFill/>
              <a:ln>
                <a:noFill/>
              </a:ln>
            </p:spPr>
            <p:txBody>
              <a:bodyPr vert="horz" wrap="square" lIns="91440" tIns="45720" rIns="91440" bIns="45720" numCol="1" anchor="t" anchorCtr="0" compatLnSpc="1">
                <a:prstTxWarp prst="textNoShape">
                  <a:avLst/>
                </a:prstTxWarp>
              </a:bodyPr>
              <a:lstStyle/>
              <a:p>
                <a:endParaRPr lang="fr-FR" sz="1200"/>
              </a:p>
            </p:txBody>
          </p:sp>
          <p:sp>
            <p:nvSpPr>
              <p:cNvPr id="87" name="Freeform 66"/>
              <p:cNvSpPr>
                <a:spLocks/>
              </p:cNvSpPr>
              <p:nvPr/>
            </p:nvSpPr>
            <p:spPr bwMode="auto">
              <a:xfrm>
                <a:off x="3155227" y="2417853"/>
                <a:ext cx="316273" cy="316273"/>
              </a:xfrm>
              <a:custGeom>
                <a:avLst/>
                <a:gdLst>
                  <a:gd name="T0" fmla="*/ 264 w 528"/>
                  <a:gd name="T1" fmla="*/ 529 h 529"/>
                  <a:gd name="T2" fmla="*/ 318 w 528"/>
                  <a:gd name="T3" fmla="*/ 523 h 529"/>
                  <a:gd name="T4" fmla="*/ 367 w 528"/>
                  <a:gd name="T5" fmla="*/ 508 h 529"/>
                  <a:gd name="T6" fmla="*/ 411 w 528"/>
                  <a:gd name="T7" fmla="*/ 484 h 529"/>
                  <a:gd name="T8" fmla="*/ 451 w 528"/>
                  <a:gd name="T9" fmla="*/ 452 h 529"/>
                  <a:gd name="T10" fmla="*/ 484 w 528"/>
                  <a:gd name="T11" fmla="*/ 412 h 529"/>
                  <a:gd name="T12" fmla="*/ 508 w 528"/>
                  <a:gd name="T13" fmla="*/ 368 h 529"/>
                  <a:gd name="T14" fmla="*/ 522 w 528"/>
                  <a:gd name="T15" fmla="*/ 319 h 529"/>
                  <a:gd name="T16" fmla="*/ 528 w 528"/>
                  <a:gd name="T17" fmla="*/ 265 h 529"/>
                  <a:gd name="T18" fmla="*/ 526 w 528"/>
                  <a:gd name="T19" fmla="*/ 238 h 529"/>
                  <a:gd name="T20" fmla="*/ 517 w 528"/>
                  <a:gd name="T21" fmla="*/ 186 h 529"/>
                  <a:gd name="T22" fmla="*/ 497 w 528"/>
                  <a:gd name="T23" fmla="*/ 139 h 529"/>
                  <a:gd name="T24" fmla="*/ 467 w 528"/>
                  <a:gd name="T25" fmla="*/ 97 h 529"/>
                  <a:gd name="T26" fmla="*/ 431 w 528"/>
                  <a:gd name="T27" fmla="*/ 61 h 529"/>
                  <a:gd name="T28" fmla="*/ 390 w 528"/>
                  <a:gd name="T29" fmla="*/ 33 h 529"/>
                  <a:gd name="T30" fmla="*/ 343 w 528"/>
                  <a:gd name="T31" fmla="*/ 12 h 529"/>
                  <a:gd name="T32" fmla="*/ 291 w 528"/>
                  <a:gd name="T33" fmla="*/ 2 h 529"/>
                  <a:gd name="T34" fmla="*/ 264 w 528"/>
                  <a:gd name="T35" fmla="*/ 0 h 529"/>
                  <a:gd name="T36" fmla="*/ 211 w 528"/>
                  <a:gd name="T37" fmla="*/ 6 h 529"/>
                  <a:gd name="T38" fmla="*/ 162 w 528"/>
                  <a:gd name="T39" fmla="*/ 22 h 529"/>
                  <a:gd name="T40" fmla="*/ 116 w 528"/>
                  <a:gd name="T41" fmla="*/ 46 h 529"/>
                  <a:gd name="T42" fmla="*/ 77 w 528"/>
                  <a:gd name="T43" fmla="*/ 78 h 529"/>
                  <a:gd name="T44" fmla="*/ 45 w 528"/>
                  <a:gd name="T45" fmla="*/ 117 h 529"/>
                  <a:gd name="T46" fmla="*/ 21 w 528"/>
                  <a:gd name="T47" fmla="*/ 162 h 529"/>
                  <a:gd name="T48" fmla="*/ 5 w 528"/>
                  <a:gd name="T49" fmla="*/ 212 h 529"/>
                  <a:gd name="T50" fmla="*/ 0 w 528"/>
                  <a:gd name="T51" fmla="*/ 265 h 529"/>
                  <a:gd name="T52" fmla="*/ 1 w 528"/>
                  <a:gd name="T53" fmla="*/ 292 h 529"/>
                  <a:gd name="T54" fmla="*/ 12 w 528"/>
                  <a:gd name="T55" fmla="*/ 343 h 529"/>
                  <a:gd name="T56" fmla="*/ 32 w 528"/>
                  <a:gd name="T57" fmla="*/ 391 h 529"/>
                  <a:gd name="T58" fmla="*/ 60 w 528"/>
                  <a:gd name="T59" fmla="*/ 432 h 529"/>
                  <a:gd name="T60" fmla="*/ 96 w 528"/>
                  <a:gd name="T61" fmla="*/ 468 h 529"/>
                  <a:gd name="T62" fmla="*/ 139 w 528"/>
                  <a:gd name="T63" fmla="*/ 498 h 529"/>
                  <a:gd name="T64" fmla="*/ 186 w 528"/>
                  <a:gd name="T65" fmla="*/ 518 h 529"/>
                  <a:gd name="T66" fmla="*/ 238 w 528"/>
                  <a:gd name="T67" fmla="*/ 527 h 529"/>
                  <a:gd name="T68" fmla="*/ 264 w 528"/>
                  <a:gd name="T6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264" y="529"/>
                    </a:moveTo>
                    <a:lnTo>
                      <a:pt x="264" y="529"/>
                    </a:lnTo>
                    <a:lnTo>
                      <a:pt x="291" y="527"/>
                    </a:lnTo>
                    <a:lnTo>
                      <a:pt x="318" y="523"/>
                    </a:lnTo>
                    <a:lnTo>
                      <a:pt x="343" y="518"/>
                    </a:lnTo>
                    <a:lnTo>
                      <a:pt x="367" y="508"/>
                    </a:lnTo>
                    <a:lnTo>
                      <a:pt x="390" y="498"/>
                    </a:lnTo>
                    <a:lnTo>
                      <a:pt x="411" y="484"/>
                    </a:lnTo>
                    <a:lnTo>
                      <a:pt x="431" y="468"/>
                    </a:lnTo>
                    <a:lnTo>
                      <a:pt x="451" y="452"/>
                    </a:lnTo>
                    <a:lnTo>
                      <a:pt x="467" y="432"/>
                    </a:lnTo>
                    <a:lnTo>
                      <a:pt x="484" y="412"/>
                    </a:lnTo>
                    <a:lnTo>
                      <a:pt x="497" y="391"/>
                    </a:lnTo>
                    <a:lnTo>
                      <a:pt x="508" y="368"/>
                    </a:lnTo>
                    <a:lnTo>
                      <a:pt x="517" y="343"/>
                    </a:lnTo>
                    <a:lnTo>
                      <a:pt x="522" y="319"/>
                    </a:lnTo>
                    <a:lnTo>
                      <a:pt x="526" y="292"/>
                    </a:lnTo>
                    <a:lnTo>
                      <a:pt x="528" y="265"/>
                    </a:lnTo>
                    <a:lnTo>
                      <a:pt x="528" y="265"/>
                    </a:lnTo>
                    <a:lnTo>
                      <a:pt x="526" y="238"/>
                    </a:lnTo>
                    <a:lnTo>
                      <a:pt x="522" y="212"/>
                    </a:lnTo>
                    <a:lnTo>
                      <a:pt x="517" y="186"/>
                    </a:lnTo>
                    <a:lnTo>
                      <a:pt x="508" y="162"/>
                    </a:lnTo>
                    <a:lnTo>
                      <a:pt x="497" y="139"/>
                    </a:lnTo>
                    <a:lnTo>
                      <a:pt x="484" y="117"/>
                    </a:lnTo>
                    <a:lnTo>
                      <a:pt x="467" y="97"/>
                    </a:lnTo>
                    <a:lnTo>
                      <a:pt x="451" y="78"/>
                    </a:lnTo>
                    <a:lnTo>
                      <a:pt x="431" y="61"/>
                    </a:lnTo>
                    <a:lnTo>
                      <a:pt x="411" y="46"/>
                    </a:lnTo>
                    <a:lnTo>
                      <a:pt x="390" y="33"/>
                    </a:lnTo>
                    <a:lnTo>
                      <a:pt x="367" y="22"/>
                    </a:lnTo>
                    <a:lnTo>
                      <a:pt x="343" y="12"/>
                    </a:lnTo>
                    <a:lnTo>
                      <a:pt x="318" y="6"/>
                    </a:lnTo>
                    <a:lnTo>
                      <a:pt x="291" y="2"/>
                    </a:lnTo>
                    <a:lnTo>
                      <a:pt x="264" y="0"/>
                    </a:lnTo>
                    <a:lnTo>
                      <a:pt x="264" y="0"/>
                    </a:lnTo>
                    <a:lnTo>
                      <a:pt x="238" y="2"/>
                    </a:lnTo>
                    <a:lnTo>
                      <a:pt x="211" y="6"/>
                    </a:lnTo>
                    <a:lnTo>
                      <a:pt x="186" y="12"/>
                    </a:lnTo>
                    <a:lnTo>
                      <a:pt x="162" y="22"/>
                    </a:lnTo>
                    <a:lnTo>
                      <a:pt x="139" y="33"/>
                    </a:lnTo>
                    <a:lnTo>
                      <a:pt x="116" y="46"/>
                    </a:lnTo>
                    <a:lnTo>
                      <a:pt x="96" y="61"/>
                    </a:lnTo>
                    <a:lnTo>
                      <a:pt x="77" y="78"/>
                    </a:lnTo>
                    <a:lnTo>
                      <a:pt x="60" y="97"/>
                    </a:lnTo>
                    <a:lnTo>
                      <a:pt x="45" y="117"/>
                    </a:lnTo>
                    <a:lnTo>
                      <a:pt x="32" y="139"/>
                    </a:lnTo>
                    <a:lnTo>
                      <a:pt x="21" y="162"/>
                    </a:lnTo>
                    <a:lnTo>
                      <a:pt x="12" y="186"/>
                    </a:lnTo>
                    <a:lnTo>
                      <a:pt x="5" y="212"/>
                    </a:lnTo>
                    <a:lnTo>
                      <a:pt x="1" y="238"/>
                    </a:lnTo>
                    <a:lnTo>
                      <a:pt x="0" y="265"/>
                    </a:lnTo>
                    <a:lnTo>
                      <a:pt x="0" y="265"/>
                    </a:lnTo>
                    <a:lnTo>
                      <a:pt x="1" y="292"/>
                    </a:lnTo>
                    <a:lnTo>
                      <a:pt x="5" y="319"/>
                    </a:lnTo>
                    <a:lnTo>
                      <a:pt x="12" y="343"/>
                    </a:lnTo>
                    <a:lnTo>
                      <a:pt x="21" y="368"/>
                    </a:lnTo>
                    <a:lnTo>
                      <a:pt x="32" y="391"/>
                    </a:lnTo>
                    <a:lnTo>
                      <a:pt x="45" y="412"/>
                    </a:lnTo>
                    <a:lnTo>
                      <a:pt x="60" y="432"/>
                    </a:lnTo>
                    <a:lnTo>
                      <a:pt x="77" y="452"/>
                    </a:lnTo>
                    <a:lnTo>
                      <a:pt x="96" y="468"/>
                    </a:lnTo>
                    <a:lnTo>
                      <a:pt x="116" y="484"/>
                    </a:lnTo>
                    <a:lnTo>
                      <a:pt x="139" y="498"/>
                    </a:lnTo>
                    <a:lnTo>
                      <a:pt x="162" y="508"/>
                    </a:lnTo>
                    <a:lnTo>
                      <a:pt x="186" y="518"/>
                    </a:lnTo>
                    <a:lnTo>
                      <a:pt x="211" y="523"/>
                    </a:lnTo>
                    <a:lnTo>
                      <a:pt x="238" y="527"/>
                    </a:lnTo>
                    <a:lnTo>
                      <a:pt x="264" y="529"/>
                    </a:lnTo>
                    <a:lnTo>
                      <a:pt x="264" y="529"/>
                    </a:lnTo>
                    <a:close/>
                  </a:path>
                </a:pathLst>
              </a:custGeom>
              <a:grpFill/>
              <a:ln>
                <a:noFill/>
              </a:ln>
            </p:spPr>
            <p:txBody>
              <a:bodyPr vert="horz" wrap="square" lIns="91440" tIns="45720" rIns="91440" bIns="45720" numCol="1" anchor="t" anchorCtr="0" compatLnSpc="1">
                <a:prstTxWarp prst="textNoShape">
                  <a:avLst/>
                </a:prstTxWarp>
              </a:bodyPr>
              <a:lstStyle/>
              <a:p>
                <a:endParaRPr lang="fr-FR" sz="1200"/>
              </a:p>
            </p:txBody>
          </p:sp>
          <p:sp>
            <p:nvSpPr>
              <p:cNvPr id="88" name="Freeform 67"/>
              <p:cNvSpPr>
                <a:spLocks/>
              </p:cNvSpPr>
              <p:nvPr/>
            </p:nvSpPr>
            <p:spPr bwMode="auto">
              <a:xfrm>
                <a:off x="3478688" y="2401680"/>
                <a:ext cx="230017" cy="262363"/>
              </a:xfrm>
              <a:custGeom>
                <a:avLst/>
                <a:gdLst>
                  <a:gd name="T0" fmla="*/ 74 w 383"/>
                  <a:gd name="T1" fmla="*/ 291 h 437"/>
                  <a:gd name="T2" fmla="*/ 69 w 383"/>
                  <a:gd name="T3" fmla="*/ 350 h 437"/>
                  <a:gd name="T4" fmla="*/ 54 w 383"/>
                  <a:gd name="T5" fmla="*/ 406 h 437"/>
                  <a:gd name="T6" fmla="*/ 66 w 383"/>
                  <a:gd name="T7" fmla="*/ 413 h 437"/>
                  <a:gd name="T8" fmla="*/ 93 w 383"/>
                  <a:gd name="T9" fmla="*/ 425 h 437"/>
                  <a:gd name="T10" fmla="*/ 121 w 383"/>
                  <a:gd name="T11" fmla="*/ 433 h 437"/>
                  <a:gd name="T12" fmla="*/ 149 w 383"/>
                  <a:gd name="T13" fmla="*/ 437 h 437"/>
                  <a:gd name="T14" fmla="*/ 165 w 383"/>
                  <a:gd name="T15" fmla="*/ 437 h 437"/>
                  <a:gd name="T16" fmla="*/ 209 w 383"/>
                  <a:gd name="T17" fmla="*/ 433 h 437"/>
                  <a:gd name="T18" fmla="*/ 249 w 383"/>
                  <a:gd name="T19" fmla="*/ 419 h 437"/>
                  <a:gd name="T20" fmla="*/ 287 w 383"/>
                  <a:gd name="T21" fmla="*/ 399 h 437"/>
                  <a:gd name="T22" fmla="*/ 319 w 383"/>
                  <a:gd name="T23" fmla="*/ 373 h 437"/>
                  <a:gd name="T24" fmla="*/ 346 w 383"/>
                  <a:gd name="T25" fmla="*/ 341 h 437"/>
                  <a:gd name="T26" fmla="*/ 366 w 383"/>
                  <a:gd name="T27" fmla="*/ 303 h 437"/>
                  <a:gd name="T28" fmla="*/ 379 w 383"/>
                  <a:gd name="T29" fmla="*/ 263 h 437"/>
                  <a:gd name="T30" fmla="*/ 383 w 383"/>
                  <a:gd name="T31" fmla="*/ 219 h 437"/>
                  <a:gd name="T32" fmla="*/ 382 w 383"/>
                  <a:gd name="T33" fmla="*/ 196 h 437"/>
                  <a:gd name="T34" fmla="*/ 374 w 383"/>
                  <a:gd name="T35" fmla="*/ 153 h 437"/>
                  <a:gd name="T36" fmla="*/ 356 w 383"/>
                  <a:gd name="T37" fmla="*/ 115 h 437"/>
                  <a:gd name="T38" fmla="*/ 334 w 383"/>
                  <a:gd name="T39" fmla="*/ 80 h 437"/>
                  <a:gd name="T40" fmla="*/ 304 w 383"/>
                  <a:gd name="T41" fmla="*/ 50 h 437"/>
                  <a:gd name="T42" fmla="*/ 269 w 383"/>
                  <a:gd name="T43" fmla="*/ 26 h 437"/>
                  <a:gd name="T44" fmla="*/ 229 w 383"/>
                  <a:gd name="T45" fmla="*/ 10 h 437"/>
                  <a:gd name="T46" fmla="*/ 187 w 383"/>
                  <a:gd name="T47" fmla="*/ 1 h 437"/>
                  <a:gd name="T48" fmla="*/ 165 w 383"/>
                  <a:gd name="T49" fmla="*/ 0 h 437"/>
                  <a:gd name="T50" fmla="*/ 117 w 383"/>
                  <a:gd name="T51" fmla="*/ 5 h 437"/>
                  <a:gd name="T52" fmla="*/ 73 w 383"/>
                  <a:gd name="T53" fmla="*/ 21 h 437"/>
                  <a:gd name="T54" fmla="*/ 33 w 383"/>
                  <a:gd name="T55" fmla="*/ 45 h 437"/>
                  <a:gd name="T56" fmla="*/ 0 w 383"/>
                  <a:gd name="T57" fmla="*/ 76 h 437"/>
                  <a:gd name="T58" fmla="*/ 16 w 383"/>
                  <a:gd name="T59" fmla="*/ 99 h 437"/>
                  <a:gd name="T60" fmla="*/ 44 w 383"/>
                  <a:gd name="T61" fmla="*/ 148 h 437"/>
                  <a:gd name="T62" fmla="*/ 62 w 383"/>
                  <a:gd name="T63" fmla="*/ 203 h 437"/>
                  <a:gd name="T64" fmla="*/ 73 w 383"/>
                  <a:gd name="T65" fmla="*/ 260 h 437"/>
                  <a:gd name="T66" fmla="*/ 74 w 383"/>
                  <a:gd name="T67"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437">
                    <a:moveTo>
                      <a:pt x="74" y="291"/>
                    </a:moveTo>
                    <a:lnTo>
                      <a:pt x="74" y="291"/>
                    </a:lnTo>
                    <a:lnTo>
                      <a:pt x="73" y="321"/>
                    </a:lnTo>
                    <a:lnTo>
                      <a:pt x="69" y="350"/>
                    </a:lnTo>
                    <a:lnTo>
                      <a:pt x="62" y="379"/>
                    </a:lnTo>
                    <a:lnTo>
                      <a:pt x="54" y="406"/>
                    </a:lnTo>
                    <a:lnTo>
                      <a:pt x="54" y="406"/>
                    </a:lnTo>
                    <a:lnTo>
                      <a:pt x="66" y="413"/>
                    </a:lnTo>
                    <a:lnTo>
                      <a:pt x="80" y="419"/>
                    </a:lnTo>
                    <a:lnTo>
                      <a:pt x="93" y="425"/>
                    </a:lnTo>
                    <a:lnTo>
                      <a:pt x="106" y="429"/>
                    </a:lnTo>
                    <a:lnTo>
                      <a:pt x="121" y="433"/>
                    </a:lnTo>
                    <a:lnTo>
                      <a:pt x="135" y="434"/>
                    </a:lnTo>
                    <a:lnTo>
                      <a:pt x="149" y="437"/>
                    </a:lnTo>
                    <a:lnTo>
                      <a:pt x="165" y="437"/>
                    </a:lnTo>
                    <a:lnTo>
                      <a:pt x="165" y="437"/>
                    </a:lnTo>
                    <a:lnTo>
                      <a:pt x="187" y="436"/>
                    </a:lnTo>
                    <a:lnTo>
                      <a:pt x="209" y="433"/>
                    </a:lnTo>
                    <a:lnTo>
                      <a:pt x="229" y="427"/>
                    </a:lnTo>
                    <a:lnTo>
                      <a:pt x="249" y="419"/>
                    </a:lnTo>
                    <a:lnTo>
                      <a:pt x="269" y="410"/>
                    </a:lnTo>
                    <a:lnTo>
                      <a:pt x="287" y="399"/>
                    </a:lnTo>
                    <a:lnTo>
                      <a:pt x="304" y="387"/>
                    </a:lnTo>
                    <a:lnTo>
                      <a:pt x="319" y="373"/>
                    </a:lnTo>
                    <a:lnTo>
                      <a:pt x="334" y="358"/>
                    </a:lnTo>
                    <a:lnTo>
                      <a:pt x="346" y="341"/>
                    </a:lnTo>
                    <a:lnTo>
                      <a:pt x="356" y="322"/>
                    </a:lnTo>
                    <a:lnTo>
                      <a:pt x="366" y="303"/>
                    </a:lnTo>
                    <a:lnTo>
                      <a:pt x="374" y="283"/>
                    </a:lnTo>
                    <a:lnTo>
                      <a:pt x="379" y="263"/>
                    </a:lnTo>
                    <a:lnTo>
                      <a:pt x="382" y="240"/>
                    </a:lnTo>
                    <a:lnTo>
                      <a:pt x="383" y="219"/>
                    </a:lnTo>
                    <a:lnTo>
                      <a:pt x="383" y="219"/>
                    </a:lnTo>
                    <a:lnTo>
                      <a:pt x="382" y="196"/>
                    </a:lnTo>
                    <a:lnTo>
                      <a:pt x="379" y="175"/>
                    </a:lnTo>
                    <a:lnTo>
                      <a:pt x="374" y="153"/>
                    </a:lnTo>
                    <a:lnTo>
                      <a:pt x="366" y="133"/>
                    </a:lnTo>
                    <a:lnTo>
                      <a:pt x="356" y="115"/>
                    </a:lnTo>
                    <a:lnTo>
                      <a:pt x="346" y="96"/>
                    </a:lnTo>
                    <a:lnTo>
                      <a:pt x="334" y="80"/>
                    </a:lnTo>
                    <a:lnTo>
                      <a:pt x="319" y="64"/>
                    </a:lnTo>
                    <a:lnTo>
                      <a:pt x="304" y="50"/>
                    </a:lnTo>
                    <a:lnTo>
                      <a:pt x="287" y="37"/>
                    </a:lnTo>
                    <a:lnTo>
                      <a:pt x="269" y="26"/>
                    </a:lnTo>
                    <a:lnTo>
                      <a:pt x="249" y="17"/>
                    </a:lnTo>
                    <a:lnTo>
                      <a:pt x="229" y="10"/>
                    </a:lnTo>
                    <a:lnTo>
                      <a:pt x="209" y="5"/>
                    </a:lnTo>
                    <a:lnTo>
                      <a:pt x="187" y="1"/>
                    </a:lnTo>
                    <a:lnTo>
                      <a:pt x="165" y="0"/>
                    </a:lnTo>
                    <a:lnTo>
                      <a:pt x="165" y="0"/>
                    </a:lnTo>
                    <a:lnTo>
                      <a:pt x="140" y="1"/>
                    </a:lnTo>
                    <a:lnTo>
                      <a:pt x="117" y="5"/>
                    </a:lnTo>
                    <a:lnTo>
                      <a:pt x="94" y="12"/>
                    </a:lnTo>
                    <a:lnTo>
                      <a:pt x="73" y="21"/>
                    </a:lnTo>
                    <a:lnTo>
                      <a:pt x="52" y="32"/>
                    </a:lnTo>
                    <a:lnTo>
                      <a:pt x="33" y="45"/>
                    </a:lnTo>
                    <a:lnTo>
                      <a:pt x="16" y="60"/>
                    </a:lnTo>
                    <a:lnTo>
                      <a:pt x="0" y="76"/>
                    </a:lnTo>
                    <a:lnTo>
                      <a:pt x="0" y="76"/>
                    </a:lnTo>
                    <a:lnTo>
                      <a:pt x="16" y="99"/>
                    </a:lnTo>
                    <a:lnTo>
                      <a:pt x="30" y="123"/>
                    </a:lnTo>
                    <a:lnTo>
                      <a:pt x="44" y="148"/>
                    </a:lnTo>
                    <a:lnTo>
                      <a:pt x="54" y="175"/>
                    </a:lnTo>
                    <a:lnTo>
                      <a:pt x="62" y="203"/>
                    </a:lnTo>
                    <a:lnTo>
                      <a:pt x="69" y="231"/>
                    </a:lnTo>
                    <a:lnTo>
                      <a:pt x="73" y="260"/>
                    </a:lnTo>
                    <a:lnTo>
                      <a:pt x="74" y="291"/>
                    </a:lnTo>
                    <a:lnTo>
                      <a:pt x="74" y="291"/>
                    </a:lnTo>
                    <a:close/>
                  </a:path>
                </a:pathLst>
              </a:custGeom>
              <a:grpFill/>
              <a:ln>
                <a:noFill/>
              </a:ln>
            </p:spPr>
            <p:txBody>
              <a:bodyPr vert="horz" wrap="square" lIns="91440" tIns="45720" rIns="91440" bIns="45720" numCol="1" anchor="t" anchorCtr="0" compatLnSpc="1">
                <a:prstTxWarp prst="textNoShape">
                  <a:avLst/>
                </a:prstTxWarp>
              </a:bodyPr>
              <a:lstStyle/>
              <a:p>
                <a:endParaRPr lang="fr-FR" sz="1200"/>
              </a:p>
            </p:txBody>
          </p:sp>
          <p:sp>
            <p:nvSpPr>
              <p:cNvPr id="89" name="Freeform 68"/>
              <p:cNvSpPr>
                <a:spLocks/>
              </p:cNvSpPr>
              <p:nvPr/>
            </p:nvSpPr>
            <p:spPr bwMode="auto">
              <a:xfrm>
                <a:off x="2894660" y="2401680"/>
                <a:ext cx="242596" cy="262363"/>
              </a:xfrm>
              <a:custGeom>
                <a:avLst/>
                <a:gdLst>
                  <a:gd name="T0" fmla="*/ 218 w 405"/>
                  <a:gd name="T1" fmla="*/ 437 h 437"/>
                  <a:gd name="T2" fmla="*/ 260 w 405"/>
                  <a:gd name="T3" fmla="*/ 433 h 437"/>
                  <a:gd name="T4" fmla="*/ 297 w 405"/>
                  <a:gd name="T5" fmla="*/ 422 h 437"/>
                  <a:gd name="T6" fmla="*/ 332 w 405"/>
                  <a:gd name="T7" fmla="*/ 405 h 437"/>
                  <a:gd name="T8" fmla="*/ 362 w 405"/>
                  <a:gd name="T9" fmla="*/ 382 h 437"/>
                  <a:gd name="T10" fmla="*/ 357 w 405"/>
                  <a:gd name="T11" fmla="*/ 361 h 437"/>
                  <a:gd name="T12" fmla="*/ 352 w 405"/>
                  <a:gd name="T13" fmla="*/ 314 h 437"/>
                  <a:gd name="T14" fmla="*/ 350 w 405"/>
                  <a:gd name="T15" fmla="*/ 291 h 437"/>
                  <a:gd name="T16" fmla="*/ 354 w 405"/>
                  <a:gd name="T17" fmla="*/ 240 h 437"/>
                  <a:gd name="T18" fmla="*/ 365 w 405"/>
                  <a:gd name="T19" fmla="*/ 192 h 437"/>
                  <a:gd name="T20" fmla="*/ 381 w 405"/>
                  <a:gd name="T21" fmla="*/ 147 h 437"/>
                  <a:gd name="T22" fmla="*/ 405 w 405"/>
                  <a:gd name="T23" fmla="*/ 104 h 437"/>
                  <a:gd name="T24" fmla="*/ 397 w 405"/>
                  <a:gd name="T25" fmla="*/ 93 h 437"/>
                  <a:gd name="T26" fmla="*/ 380 w 405"/>
                  <a:gd name="T27" fmla="*/ 72 h 437"/>
                  <a:gd name="T28" fmla="*/ 360 w 405"/>
                  <a:gd name="T29" fmla="*/ 52 h 437"/>
                  <a:gd name="T30" fmla="*/ 338 w 405"/>
                  <a:gd name="T31" fmla="*/ 36 h 437"/>
                  <a:gd name="T32" fmla="*/ 314 w 405"/>
                  <a:gd name="T33" fmla="*/ 22 h 437"/>
                  <a:gd name="T34" fmla="*/ 289 w 405"/>
                  <a:gd name="T35" fmla="*/ 12 h 437"/>
                  <a:gd name="T36" fmla="*/ 262 w 405"/>
                  <a:gd name="T37" fmla="*/ 5 h 437"/>
                  <a:gd name="T38" fmla="*/ 233 w 405"/>
                  <a:gd name="T39" fmla="*/ 1 h 437"/>
                  <a:gd name="T40" fmla="*/ 218 w 405"/>
                  <a:gd name="T41" fmla="*/ 0 h 437"/>
                  <a:gd name="T42" fmla="*/ 175 w 405"/>
                  <a:gd name="T43" fmla="*/ 5 h 437"/>
                  <a:gd name="T44" fmla="*/ 134 w 405"/>
                  <a:gd name="T45" fmla="*/ 17 h 437"/>
                  <a:gd name="T46" fmla="*/ 97 w 405"/>
                  <a:gd name="T47" fmla="*/ 37 h 437"/>
                  <a:gd name="T48" fmla="*/ 65 w 405"/>
                  <a:gd name="T49" fmla="*/ 64 h 437"/>
                  <a:gd name="T50" fmla="*/ 38 w 405"/>
                  <a:gd name="T51" fmla="*/ 96 h 437"/>
                  <a:gd name="T52" fmla="*/ 18 w 405"/>
                  <a:gd name="T53" fmla="*/ 133 h 437"/>
                  <a:gd name="T54" fmla="*/ 5 w 405"/>
                  <a:gd name="T55" fmla="*/ 175 h 437"/>
                  <a:gd name="T56" fmla="*/ 0 w 405"/>
                  <a:gd name="T57" fmla="*/ 219 h 437"/>
                  <a:gd name="T58" fmla="*/ 2 w 405"/>
                  <a:gd name="T59" fmla="*/ 240 h 437"/>
                  <a:gd name="T60" fmla="*/ 11 w 405"/>
                  <a:gd name="T61" fmla="*/ 283 h 437"/>
                  <a:gd name="T62" fmla="*/ 27 w 405"/>
                  <a:gd name="T63" fmla="*/ 322 h 437"/>
                  <a:gd name="T64" fmla="*/ 50 w 405"/>
                  <a:gd name="T65" fmla="*/ 358 h 437"/>
                  <a:gd name="T66" fmla="*/ 81 w 405"/>
                  <a:gd name="T67" fmla="*/ 387 h 437"/>
                  <a:gd name="T68" fmla="*/ 115 w 405"/>
                  <a:gd name="T69" fmla="*/ 410 h 437"/>
                  <a:gd name="T70" fmla="*/ 154 w 405"/>
                  <a:gd name="T71" fmla="*/ 427 h 437"/>
                  <a:gd name="T72" fmla="*/ 197 w 405"/>
                  <a:gd name="T73" fmla="*/ 436 h 437"/>
                  <a:gd name="T74" fmla="*/ 218 w 405"/>
                  <a:gd name="T75"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5" h="437">
                    <a:moveTo>
                      <a:pt x="218" y="437"/>
                    </a:moveTo>
                    <a:lnTo>
                      <a:pt x="218" y="437"/>
                    </a:lnTo>
                    <a:lnTo>
                      <a:pt x="240" y="436"/>
                    </a:lnTo>
                    <a:lnTo>
                      <a:pt x="260" y="433"/>
                    </a:lnTo>
                    <a:lnTo>
                      <a:pt x="278" y="429"/>
                    </a:lnTo>
                    <a:lnTo>
                      <a:pt x="297" y="422"/>
                    </a:lnTo>
                    <a:lnTo>
                      <a:pt x="314" y="414"/>
                    </a:lnTo>
                    <a:lnTo>
                      <a:pt x="332" y="405"/>
                    </a:lnTo>
                    <a:lnTo>
                      <a:pt x="348" y="394"/>
                    </a:lnTo>
                    <a:lnTo>
                      <a:pt x="362" y="382"/>
                    </a:lnTo>
                    <a:lnTo>
                      <a:pt x="362" y="382"/>
                    </a:lnTo>
                    <a:lnTo>
                      <a:pt x="357" y="361"/>
                    </a:lnTo>
                    <a:lnTo>
                      <a:pt x="353" y="338"/>
                    </a:lnTo>
                    <a:lnTo>
                      <a:pt x="352" y="314"/>
                    </a:lnTo>
                    <a:lnTo>
                      <a:pt x="350" y="291"/>
                    </a:lnTo>
                    <a:lnTo>
                      <a:pt x="350" y="291"/>
                    </a:lnTo>
                    <a:lnTo>
                      <a:pt x="352" y="266"/>
                    </a:lnTo>
                    <a:lnTo>
                      <a:pt x="354" y="240"/>
                    </a:lnTo>
                    <a:lnTo>
                      <a:pt x="358" y="216"/>
                    </a:lnTo>
                    <a:lnTo>
                      <a:pt x="365" y="192"/>
                    </a:lnTo>
                    <a:lnTo>
                      <a:pt x="372" y="169"/>
                    </a:lnTo>
                    <a:lnTo>
                      <a:pt x="381" y="147"/>
                    </a:lnTo>
                    <a:lnTo>
                      <a:pt x="392" y="125"/>
                    </a:lnTo>
                    <a:lnTo>
                      <a:pt x="405" y="104"/>
                    </a:lnTo>
                    <a:lnTo>
                      <a:pt x="405" y="104"/>
                    </a:lnTo>
                    <a:lnTo>
                      <a:pt x="397" y="93"/>
                    </a:lnTo>
                    <a:lnTo>
                      <a:pt x="389" y="81"/>
                    </a:lnTo>
                    <a:lnTo>
                      <a:pt x="380" y="72"/>
                    </a:lnTo>
                    <a:lnTo>
                      <a:pt x="371" y="61"/>
                    </a:lnTo>
                    <a:lnTo>
                      <a:pt x="360" y="52"/>
                    </a:lnTo>
                    <a:lnTo>
                      <a:pt x="349" y="44"/>
                    </a:lnTo>
                    <a:lnTo>
                      <a:pt x="338" y="36"/>
                    </a:lnTo>
                    <a:lnTo>
                      <a:pt x="326" y="29"/>
                    </a:lnTo>
                    <a:lnTo>
                      <a:pt x="314" y="22"/>
                    </a:lnTo>
                    <a:lnTo>
                      <a:pt x="302" y="17"/>
                    </a:lnTo>
                    <a:lnTo>
                      <a:pt x="289" y="12"/>
                    </a:lnTo>
                    <a:lnTo>
                      <a:pt x="276" y="8"/>
                    </a:lnTo>
                    <a:lnTo>
                      <a:pt x="262" y="5"/>
                    </a:lnTo>
                    <a:lnTo>
                      <a:pt x="248" y="2"/>
                    </a:lnTo>
                    <a:lnTo>
                      <a:pt x="233" y="1"/>
                    </a:lnTo>
                    <a:lnTo>
                      <a:pt x="218" y="0"/>
                    </a:lnTo>
                    <a:lnTo>
                      <a:pt x="218" y="0"/>
                    </a:lnTo>
                    <a:lnTo>
                      <a:pt x="197" y="1"/>
                    </a:lnTo>
                    <a:lnTo>
                      <a:pt x="175" y="5"/>
                    </a:lnTo>
                    <a:lnTo>
                      <a:pt x="154" y="10"/>
                    </a:lnTo>
                    <a:lnTo>
                      <a:pt x="134" y="17"/>
                    </a:lnTo>
                    <a:lnTo>
                      <a:pt x="115" y="26"/>
                    </a:lnTo>
                    <a:lnTo>
                      <a:pt x="97" y="37"/>
                    </a:lnTo>
                    <a:lnTo>
                      <a:pt x="81" y="50"/>
                    </a:lnTo>
                    <a:lnTo>
                      <a:pt x="65" y="64"/>
                    </a:lnTo>
                    <a:lnTo>
                      <a:pt x="50" y="80"/>
                    </a:lnTo>
                    <a:lnTo>
                      <a:pt x="38" y="96"/>
                    </a:lnTo>
                    <a:lnTo>
                      <a:pt x="27" y="115"/>
                    </a:lnTo>
                    <a:lnTo>
                      <a:pt x="18" y="133"/>
                    </a:lnTo>
                    <a:lnTo>
                      <a:pt x="11" y="153"/>
                    </a:lnTo>
                    <a:lnTo>
                      <a:pt x="5" y="175"/>
                    </a:lnTo>
                    <a:lnTo>
                      <a:pt x="2" y="196"/>
                    </a:lnTo>
                    <a:lnTo>
                      <a:pt x="0" y="219"/>
                    </a:lnTo>
                    <a:lnTo>
                      <a:pt x="0" y="219"/>
                    </a:lnTo>
                    <a:lnTo>
                      <a:pt x="2" y="240"/>
                    </a:lnTo>
                    <a:lnTo>
                      <a:pt x="5" y="263"/>
                    </a:lnTo>
                    <a:lnTo>
                      <a:pt x="11" y="283"/>
                    </a:lnTo>
                    <a:lnTo>
                      <a:pt x="18" y="303"/>
                    </a:lnTo>
                    <a:lnTo>
                      <a:pt x="27" y="322"/>
                    </a:lnTo>
                    <a:lnTo>
                      <a:pt x="38" y="341"/>
                    </a:lnTo>
                    <a:lnTo>
                      <a:pt x="50" y="358"/>
                    </a:lnTo>
                    <a:lnTo>
                      <a:pt x="65" y="373"/>
                    </a:lnTo>
                    <a:lnTo>
                      <a:pt x="81" y="387"/>
                    </a:lnTo>
                    <a:lnTo>
                      <a:pt x="97" y="399"/>
                    </a:lnTo>
                    <a:lnTo>
                      <a:pt x="115" y="410"/>
                    </a:lnTo>
                    <a:lnTo>
                      <a:pt x="134" y="419"/>
                    </a:lnTo>
                    <a:lnTo>
                      <a:pt x="154" y="427"/>
                    </a:lnTo>
                    <a:lnTo>
                      <a:pt x="175" y="433"/>
                    </a:lnTo>
                    <a:lnTo>
                      <a:pt x="197" y="436"/>
                    </a:lnTo>
                    <a:lnTo>
                      <a:pt x="218" y="437"/>
                    </a:lnTo>
                    <a:lnTo>
                      <a:pt x="218" y="437"/>
                    </a:lnTo>
                    <a:close/>
                  </a:path>
                </a:pathLst>
              </a:custGeom>
              <a:grpFill/>
              <a:ln>
                <a:noFill/>
              </a:ln>
            </p:spPr>
            <p:txBody>
              <a:bodyPr vert="horz" wrap="square" lIns="91440" tIns="45720" rIns="91440" bIns="45720" numCol="1" anchor="t" anchorCtr="0" compatLnSpc="1">
                <a:prstTxWarp prst="textNoShape">
                  <a:avLst/>
                </a:prstTxWarp>
              </a:bodyPr>
              <a:lstStyle/>
              <a:p>
                <a:endParaRPr lang="fr-FR" sz="1200"/>
              </a:p>
            </p:txBody>
          </p:sp>
          <p:sp>
            <p:nvSpPr>
              <p:cNvPr id="90" name="Freeform 69"/>
              <p:cNvSpPr>
                <a:spLocks/>
              </p:cNvSpPr>
              <p:nvPr/>
            </p:nvSpPr>
            <p:spPr bwMode="auto">
              <a:xfrm>
                <a:off x="3430168" y="2703577"/>
                <a:ext cx="345025" cy="285725"/>
              </a:xfrm>
              <a:custGeom>
                <a:avLst/>
                <a:gdLst>
                  <a:gd name="T0" fmla="*/ 476 w 577"/>
                  <a:gd name="T1" fmla="*/ 83 h 476"/>
                  <a:gd name="T2" fmla="*/ 452 w 577"/>
                  <a:gd name="T3" fmla="*/ 52 h 476"/>
                  <a:gd name="T4" fmla="*/ 425 w 577"/>
                  <a:gd name="T5" fmla="*/ 29 h 476"/>
                  <a:gd name="T6" fmla="*/ 394 w 577"/>
                  <a:gd name="T7" fmla="*/ 14 h 476"/>
                  <a:gd name="T8" fmla="*/ 365 w 577"/>
                  <a:gd name="T9" fmla="*/ 6 h 476"/>
                  <a:gd name="T10" fmla="*/ 339 w 577"/>
                  <a:gd name="T11" fmla="*/ 1 h 476"/>
                  <a:gd name="T12" fmla="*/ 302 w 577"/>
                  <a:gd name="T13" fmla="*/ 1 h 476"/>
                  <a:gd name="T14" fmla="*/ 192 w 577"/>
                  <a:gd name="T15" fmla="*/ 1 h 476"/>
                  <a:gd name="T16" fmla="*/ 175 w 577"/>
                  <a:gd name="T17" fmla="*/ 1 h 476"/>
                  <a:gd name="T18" fmla="*/ 136 w 577"/>
                  <a:gd name="T19" fmla="*/ 9 h 476"/>
                  <a:gd name="T20" fmla="*/ 111 w 577"/>
                  <a:gd name="T21" fmla="*/ 18 h 476"/>
                  <a:gd name="T22" fmla="*/ 86 w 577"/>
                  <a:gd name="T23" fmla="*/ 32 h 476"/>
                  <a:gd name="T24" fmla="*/ 60 w 577"/>
                  <a:gd name="T25" fmla="*/ 52 h 476"/>
                  <a:gd name="T26" fmla="*/ 38 w 577"/>
                  <a:gd name="T27" fmla="*/ 79 h 476"/>
                  <a:gd name="T28" fmla="*/ 28 w 577"/>
                  <a:gd name="T29" fmla="*/ 95 h 476"/>
                  <a:gd name="T30" fmla="*/ 9 w 577"/>
                  <a:gd name="T31" fmla="*/ 136 h 476"/>
                  <a:gd name="T32" fmla="*/ 0 w 577"/>
                  <a:gd name="T33" fmla="*/ 160 h 476"/>
                  <a:gd name="T34" fmla="*/ 44 w 577"/>
                  <a:gd name="T35" fmla="*/ 175 h 476"/>
                  <a:gd name="T36" fmla="*/ 87 w 577"/>
                  <a:gd name="T37" fmla="*/ 199 h 476"/>
                  <a:gd name="T38" fmla="*/ 128 w 577"/>
                  <a:gd name="T39" fmla="*/ 234 h 476"/>
                  <a:gd name="T40" fmla="*/ 147 w 577"/>
                  <a:gd name="T41" fmla="*/ 255 h 476"/>
                  <a:gd name="T42" fmla="*/ 164 w 577"/>
                  <a:gd name="T43" fmla="*/ 279 h 476"/>
                  <a:gd name="T44" fmla="*/ 176 w 577"/>
                  <a:gd name="T45" fmla="*/ 298 h 476"/>
                  <a:gd name="T46" fmla="*/ 200 w 577"/>
                  <a:gd name="T47" fmla="*/ 342 h 476"/>
                  <a:gd name="T48" fmla="*/ 223 w 577"/>
                  <a:gd name="T49" fmla="*/ 393 h 476"/>
                  <a:gd name="T50" fmla="*/ 251 w 577"/>
                  <a:gd name="T51" fmla="*/ 476 h 476"/>
                  <a:gd name="T52" fmla="*/ 504 w 577"/>
                  <a:gd name="T53" fmla="*/ 476 h 476"/>
                  <a:gd name="T54" fmla="*/ 526 w 577"/>
                  <a:gd name="T55" fmla="*/ 473 h 476"/>
                  <a:gd name="T56" fmla="*/ 546 w 577"/>
                  <a:gd name="T57" fmla="*/ 465 h 476"/>
                  <a:gd name="T58" fmla="*/ 560 w 577"/>
                  <a:gd name="T59" fmla="*/ 456 h 476"/>
                  <a:gd name="T60" fmla="*/ 570 w 577"/>
                  <a:gd name="T61" fmla="*/ 441 h 476"/>
                  <a:gd name="T62" fmla="*/ 576 w 577"/>
                  <a:gd name="T63" fmla="*/ 422 h 476"/>
                  <a:gd name="T64" fmla="*/ 577 w 577"/>
                  <a:gd name="T65" fmla="*/ 410 h 476"/>
                  <a:gd name="T66" fmla="*/ 562 w 577"/>
                  <a:gd name="T67" fmla="*/ 329 h 476"/>
                  <a:gd name="T68" fmla="*/ 537 w 577"/>
                  <a:gd name="T69" fmla="*/ 223 h 476"/>
                  <a:gd name="T70" fmla="*/ 520 w 577"/>
                  <a:gd name="T71" fmla="*/ 168 h 476"/>
                  <a:gd name="T72" fmla="*/ 500 w 577"/>
                  <a:gd name="T73" fmla="*/ 120 h 476"/>
                  <a:gd name="T74" fmla="*/ 476 w 577"/>
                  <a:gd name="T75" fmla="*/ 8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7" h="476">
                    <a:moveTo>
                      <a:pt x="476" y="83"/>
                    </a:moveTo>
                    <a:lnTo>
                      <a:pt x="476" y="83"/>
                    </a:lnTo>
                    <a:lnTo>
                      <a:pt x="465" y="65"/>
                    </a:lnTo>
                    <a:lnTo>
                      <a:pt x="452" y="52"/>
                    </a:lnTo>
                    <a:lnTo>
                      <a:pt x="438" y="40"/>
                    </a:lnTo>
                    <a:lnTo>
                      <a:pt x="425" y="29"/>
                    </a:lnTo>
                    <a:lnTo>
                      <a:pt x="410" y="21"/>
                    </a:lnTo>
                    <a:lnTo>
                      <a:pt x="394" y="14"/>
                    </a:lnTo>
                    <a:lnTo>
                      <a:pt x="379" y="9"/>
                    </a:lnTo>
                    <a:lnTo>
                      <a:pt x="365" y="6"/>
                    </a:lnTo>
                    <a:lnTo>
                      <a:pt x="351" y="4"/>
                    </a:lnTo>
                    <a:lnTo>
                      <a:pt x="339" y="1"/>
                    </a:lnTo>
                    <a:lnTo>
                      <a:pt x="317" y="0"/>
                    </a:lnTo>
                    <a:lnTo>
                      <a:pt x="302" y="1"/>
                    </a:lnTo>
                    <a:lnTo>
                      <a:pt x="297" y="1"/>
                    </a:lnTo>
                    <a:lnTo>
                      <a:pt x="192" y="1"/>
                    </a:lnTo>
                    <a:lnTo>
                      <a:pt x="192" y="1"/>
                    </a:lnTo>
                    <a:lnTo>
                      <a:pt x="175" y="1"/>
                    </a:lnTo>
                    <a:lnTo>
                      <a:pt x="158" y="4"/>
                    </a:lnTo>
                    <a:lnTo>
                      <a:pt x="136" y="9"/>
                    </a:lnTo>
                    <a:lnTo>
                      <a:pt x="124" y="13"/>
                    </a:lnTo>
                    <a:lnTo>
                      <a:pt x="111" y="18"/>
                    </a:lnTo>
                    <a:lnTo>
                      <a:pt x="99" y="24"/>
                    </a:lnTo>
                    <a:lnTo>
                      <a:pt x="86" y="32"/>
                    </a:lnTo>
                    <a:lnTo>
                      <a:pt x="74" y="41"/>
                    </a:lnTo>
                    <a:lnTo>
                      <a:pt x="60" y="52"/>
                    </a:lnTo>
                    <a:lnTo>
                      <a:pt x="50" y="64"/>
                    </a:lnTo>
                    <a:lnTo>
                      <a:pt x="38" y="79"/>
                    </a:lnTo>
                    <a:lnTo>
                      <a:pt x="38" y="79"/>
                    </a:lnTo>
                    <a:lnTo>
                      <a:pt x="28" y="95"/>
                    </a:lnTo>
                    <a:lnTo>
                      <a:pt x="19" y="113"/>
                    </a:lnTo>
                    <a:lnTo>
                      <a:pt x="9" y="136"/>
                    </a:lnTo>
                    <a:lnTo>
                      <a:pt x="0" y="160"/>
                    </a:lnTo>
                    <a:lnTo>
                      <a:pt x="0" y="160"/>
                    </a:lnTo>
                    <a:lnTo>
                      <a:pt x="21" y="167"/>
                    </a:lnTo>
                    <a:lnTo>
                      <a:pt x="44" y="175"/>
                    </a:lnTo>
                    <a:lnTo>
                      <a:pt x="66" y="186"/>
                    </a:lnTo>
                    <a:lnTo>
                      <a:pt x="87" y="199"/>
                    </a:lnTo>
                    <a:lnTo>
                      <a:pt x="108" y="215"/>
                    </a:lnTo>
                    <a:lnTo>
                      <a:pt x="128" y="234"/>
                    </a:lnTo>
                    <a:lnTo>
                      <a:pt x="138" y="244"/>
                    </a:lnTo>
                    <a:lnTo>
                      <a:pt x="147" y="255"/>
                    </a:lnTo>
                    <a:lnTo>
                      <a:pt x="155" y="267"/>
                    </a:lnTo>
                    <a:lnTo>
                      <a:pt x="164" y="279"/>
                    </a:lnTo>
                    <a:lnTo>
                      <a:pt x="164" y="279"/>
                    </a:lnTo>
                    <a:lnTo>
                      <a:pt x="176" y="298"/>
                    </a:lnTo>
                    <a:lnTo>
                      <a:pt x="190" y="319"/>
                    </a:lnTo>
                    <a:lnTo>
                      <a:pt x="200" y="342"/>
                    </a:lnTo>
                    <a:lnTo>
                      <a:pt x="213" y="366"/>
                    </a:lnTo>
                    <a:lnTo>
                      <a:pt x="223" y="393"/>
                    </a:lnTo>
                    <a:lnTo>
                      <a:pt x="233" y="419"/>
                    </a:lnTo>
                    <a:lnTo>
                      <a:pt x="251" y="476"/>
                    </a:lnTo>
                    <a:lnTo>
                      <a:pt x="504" y="476"/>
                    </a:lnTo>
                    <a:lnTo>
                      <a:pt x="504" y="476"/>
                    </a:lnTo>
                    <a:lnTo>
                      <a:pt x="514" y="474"/>
                    </a:lnTo>
                    <a:lnTo>
                      <a:pt x="526" y="473"/>
                    </a:lnTo>
                    <a:lnTo>
                      <a:pt x="540" y="468"/>
                    </a:lnTo>
                    <a:lnTo>
                      <a:pt x="546" y="465"/>
                    </a:lnTo>
                    <a:lnTo>
                      <a:pt x="553" y="461"/>
                    </a:lnTo>
                    <a:lnTo>
                      <a:pt x="560" y="456"/>
                    </a:lnTo>
                    <a:lnTo>
                      <a:pt x="565" y="449"/>
                    </a:lnTo>
                    <a:lnTo>
                      <a:pt x="570" y="441"/>
                    </a:lnTo>
                    <a:lnTo>
                      <a:pt x="573" y="433"/>
                    </a:lnTo>
                    <a:lnTo>
                      <a:pt x="576" y="422"/>
                    </a:lnTo>
                    <a:lnTo>
                      <a:pt x="577" y="410"/>
                    </a:lnTo>
                    <a:lnTo>
                      <a:pt x="577" y="410"/>
                    </a:lnTo>
                    <a:lnTo>
                      <a:pt x="570" y="371"/>
                    </a:lnTo>
                    <a:lnTo>
                      <a:pt x="562" y="329"/>
                    </a:lnTo>
                    <a:lnTo>
                      <a:pt x="552" y="278"/>
                    </a:lnTo>
                    <a:lnTo>
                      <a:pt x="537" y="223"/>
                    </a:lnTo>
                    <a:lnTo>
                      <a:pt x="529" y="195"/>
                    </a:lnTo>
                    <a:lnTo>
                      <a:pt x="520" y="168"/>
                    </a:lnTo>
                    <a:lnTo>
                      <a:pt x="510" y="144"/>
                    </a:lnTo>
                    <a:lnTo>
                      <a:pt x="500" y="120"/>
                    </a:lnTo>
                    <a:lnTo>
                      <a:pt x="488" y="100"/>
                    </a:lnTo>
                    <a:lnTo>
                      <a:pt x="476" y="83"/>
                    </a:lnTo>
                    <a:lnTo>
                      <a:pt x="476" y="83"/>
                    </a:lnTo>
                    <a:close/>
                  </a:path>
                </a:pathLst>
              </a:custGeom>
              <a:grpFill/>
              <a:ln>
                <a:noFill/>
              </a:ln>
            </p:spPr>
            <p:txBody>
              <a:bodyPr vert="horz" wrap="square" lIns="91440" tIns="45720" rIns="91440" bIns="45720" numCol="1" anchor="t" anchorCtr="0" compatLnSpc="1">
                <a:prstTxWarp prst="textNoShape">
                  <a:avLst/>
                </a:prstTxWarp>
              </a:bodyPr>
              <a:lstStyle/>
              <a:p>
                <a:endParaRPr lang="fr-FR" sz="1200"/>
              </a:p>
            </p:txBody>
          </p:sp>
          <p:sp>
            <p:nvSpPr>
              <p:cNvPr id="91" name="Freeform 70"/>
              <p:cNvSpPr>
                <a:spLocks/>
              </p:cNvSpPr>
              <p:nvPr/>
            </p:nvSpPr>
            <p:spPr bwMode="auto">
              <a:xfrm>
                <a:off x="2840750" y="2703577"/>
                <a:ext cx="348619" cy="285725"/>
              </a:xfrm>
              <a:custGeom>
                <a:avLst/>
                <a:gdLst>
                  <a:gd name="T0" fmla="*/ 460 w 582"/>
                  <a:gd name="T1" fmla="*/ 274 h 476"/>
                  <a:gd name="T2" fmla="*/ 489 w 582"/>
                  <a:gd name="T3" fmla="*/ 239 h 476"/>
                  <a:gd name="T4" fmla="*/ 518 w 582"/>
                  <a:gd name="T5" fmla="*/ 212 h 476"/>
                  <a:gd name="T6" fmla="*/ 550 w 582"/>
                  <a:gd name="T7" fmla="*/ 191 h 476"/>
                  <a:gd name="T8" fmla="*/ 582 w 582"/>
                  <a:gd name="T9" fmla="*/ 175 h 476"/>
                  <a:gd name="T10" fmla="*/ 573 w 582"/>
                  <a:gd name="T11" fmla="*/ 147 h 476"/>
                  <a:gd name="T12" fmla="*/ 549 w 582"/>
                  <a:gd name="T13" fmla="*/ 100 h 476"/>
                  <a:gd name="T14" fmla="*/ 537 w 582"/>
                  <a:gd name="T15" fmla="*/ 83 h 476"/>
                  <a:gd name="T16" fmla="*/ 513 w 582"/>
                  <a:gd name="T17" fmla="*/ 52 h 476"/>
                  <a:gd name="T18" fmla="*/ 485 w 582"/>
                  <a:gd name="T19" fmla="*/ 29 h 476"/>
                  <a:gd name="T20" fmla="*/ 455 w 582"/>
                  <a:gd name="T21" fmla="*/ 14 h 476"/>
                  <a:gd name="T22" fmla="*/ 426 w 582"/>
                  <a:gd name="T23" fmla="*/ 6 h 476"/>
                  <a:gd name="T24" fmla="*/ 399 w 582"/>
                  <a:gd name="T25" fmla="*/ 1 h 476"/>
                  <a:gd name="T26" fmla="*/ 363 w 582"/>
                  <a:gd name="T27" fmla="*/ 1 h 476"/>
                  <a:gd name="T28" fmla="*/ 252 w 582"/>
                  <a:gd name="T29" fmla="*/ 1 h 476"/>
                  <a:gd name="T30" fmla="*/ 236 w 582"/>
                  <a:gd name="T31" fmla="*/ 1 h 476"/>
                  <a:gd name="T32" fmla="*/ 196 w 582"/>
                  <a:gd name="T33" fmla="*/ 9 h 476"/>
                  <a:gd name="T34" fmla="*/ 172 w 582"/>
                  <a:gd name="T35" fmla="*/ 18 h 476"/>
                  <a:gd name="T36" fmla="*/ 147 w 582"/>
                  <a:gd name="T37" fmla="*/ 32 h 476"/>
                  <a:gd name="T38" fmla="*/ 122 w 582"/>
                  <a:gd name="T39" fmla="*/ 52 h 476"/>
                  <a:gd name="T40" fmla="*/ 99 w 582"/>
                  <a:gd name="T41" fmla="*/ 79 h 476"/>
                  <a:gd name="T42" fmla="*/ 88 w 582"/>
                  <a:gd name="T43" fmla="*/ 95 h 476"/>
                  <a:gd name="T44" fmla="*/ 69 w 582"/>
                  <a:gd name="T45" fmla="*/ 139 h 476"/>
                  <a:gd name="T46" fmla="*/ 52 w 582"/>
                  <a:gd name="T47" fmla="*/ 191 h 476"/>
                  <a:gd name="T48" fmla="*/ 29 w 582"/>
                  <a:gd name="T49" fmla="*/ 275 h 476"/>
                  <a:gd name="T50" fmla="*/ 8 w 582"/>
                  <a:gd name="T51" fmla="*/ 370 h 476"/>
                  <a:gd name="T52" fmla="*/ 1 w 582"/>
                  <a:gd name="T53" fmla="*/ 410 h 476"/>
                  <a:gd name="T54" fmla="*/ 1 w 582"/>
                  <a:gd name="T55" fmla="*/ 432 h 476"/>
                  <a:gd name="T56" fmla="*/ 8 w 582"/>
                  <a:gd name="T57" fmla="*/ 450 h 476"/>
                  <a:gd name="T58" fmla="*/ 17 w 582"/>
                  <a:gd name="T59" fmla="*/ 461 h 476"/>
                  <a:gd name="T60" fmla="*/ 32 w 582"/>
                  <a:gd name="T61" fmla="*/ 470 h 476"/>
                  <a:gd name="T62" fmla="*/ 52 w 582"/>
                  <a:gd name="T63" fmla="*/ 474 h 476"/>
                  <a:gd name="T64" fmla="*/ 378 w 582"/>
                  <a:gd name="T65" fmla="*/ 476 h 476"/>
                  <a:gd name="T66" fmla="*/ 397 w 582"/>
                  <a:gd name="T67" fmla="*/ 417 h 476"/>
                  <a:gd name="T68" fmla="*/ 417 w 582"/>
                  <a:gd name="T69" fmla="*/ 362 h 476"/>
                  <a:gd name="T70" fmla="*/ 437 w 582"/>
                  <a:gd name="T71" fmla="*/ 313 h 476"/>
                  <a:gd name="T72" fmla="*/ 460 w 582"/>
                  <a:gd name="T73" fmla="*/ 27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476">
                    <a:moveTo>
                      <a:pt x="460" y="274"/>
                    </a:moveTo>
                    <a:lnTo>
                      <a:pt x="460" y="274"/>
                    </a:lnTo>
                    <a:lnTo>
                      <a:pt x="474" y="255"/>
                    </a:lnTo>
                    <a:lnTo>
                      <a:pt x="489" y="239"/>
                    </a:lnTo>
                    <a:lnTo>
                      <a:pt x="504" y="224"/>
                    </a:lnTo>
                    <a:lnTo>
                      <a:pt x="518" y="212"/>
                    </a:lnTo>
                    <a:lnTo>
                      <a:pt x="534" y="200"/>
                    </a:lnTo>
                    <a:lnTo>
                      <a:pt x="550" y="191"/>
                    </a:lnTo>
                    <a:lnTo>
                      <a:pt x="566" y="182"/>
                    </a:lnTo>
                    <a:lnTo>
                      <a:pt x="582" y="175"/>
                    </a:lnTo>
                    <a:lnTo>
                      <a:pt x="582" y="175"/>
                    </a:lnTo>
                    <a:lnTo>
                      <a:pt x="573" y="147"/>
                    </a:lnTo>
                    <a:lnTo>
                      <a:pt x="561" y="123"/>
                    </a:lnTo>
                    <a:lnTo>
                      <a:pt x="549" y="100"/>
                    </a:lnTo>
                    <a:lnTo>
                      <a:pt x="537" y="83"/>
                    </a:lnTo>
                    <a:lnTo>
                      <a:pt x="537" y="83"/>
                    </a:lnTo>
                    <a:lnTo>
                      <a:pt x="525" y="65"/>
                    </a:lnTo>
                    <a:lnTo>
                      <a:pt x="513" y="52"/>
                    </a:lnTo>
                    <a:lnTo>
                      <a:pt x="500" y="40"/>
                    </a:lnTo>
                    <a:lnTo>
                      <a:pt x="485" y="29"/>
                    </a:lnTo>
                    <a:lnTo>
                      <a:pt x="470" y="21"/>
                    </a:lnTo>
                    <a:lnTo>
                      <a:pt x="455" y="14"/>
                    </a:lnTo>
                    <a:lnTo>
                      <a:pt x="441" y="9"/>
                    </a:lnTo>
                    <a:lnTo>
                      <a:pt x="426" y="6"/>
                    </a:lnTo>
                    <a:lnTo>
                      <a:pt x="413" y="4"/>
                    </a:lnTo>
                    <a:lnTo>
                      <a:pt x="399" y="1"/>
                    </a:lnTo>
                    <a:lnTo>
                      <a:pt x="378" y="0"/>
                    </a:lnTo>
                    <a:lnTo>
                      <a:pt x="363" y="1"/>
                    </a:lnTo>
                    <a:lnTo>
                      <a:pt x="358" y="1"/>
                    </a:lnTo>
                    <a:lnTo>
                      <a:pt x="252" y="1"/>
                    </a:lnTo>
                    <a:lnTo>
                      <a:pt x="252" y="1"/>
                    </a:lnTo>
                    <a:lnTo>
                      <a:pt x="236" y="1"/>
                    </a:lnTo>
                    <a:lnTo>
                      <a:pt x="219" y="4"/>
                    </a:lnTo>
                    <a:lnTo>
                      <a:pt x="196" y="9"/>
                    </a:lnTo>
                    <a:lnTo>
                      <a:pt x="184" y="13"/>
                    </a:lnTo>
                    <a:lnTo>
                      <a:pt x="172" y="18"/>
                    </a:lnTo>
                    <a:lnTo>
                      <a:pt x="159" y="24"/>
                    </a:lnTo>
                    <a:lnTo>
                      <a:pt x="147" y="32"/>
                    </a:lnTo>
                    <a:lnTo>
                      <a:pt x="134" y="41"/>
                    </a:lnTo>
                    <a:lnTo>
                      <a:pt x="122" y="52"/>
                    </a:lnTo>
                    <a:lnTo>
                      <a:pt x="110" y="64"/>
                    </a:lnTo>
                    <a:lnTo>
                      <a:pt x="99" y="79"/>
                    </a:lnTo>
                    <a:lnTo>
                      <a:pt x="99" y="79"/>
                    </a:lnTo>
                    <a:lnTo>
                      <a:pt x="88" y="95"/>
                    </a:lnTo>
                    <a:lnTo>
                      <a:pt x="79" y="116"/>
                    </a:lnTo>
                    <a:lnTo>
                      <a:pt x="69" y="139"/>
                    </a:lnTo>
                    <a:lnTo>
                      <a:pt x="60" y="164"/>
                    </a:lnTo>
                    <a:lnTo>
                      <a:pt x="52" y="191"/>
                    </a:lnTo>
                    <a:lnTo>
                      <a:pt x="43" y="219"/>
                    </a:lnTo>
                    <a:lnTo>
                      <a:pt x="29" y="275"/>
                    </a:lnTo>
                    <a:lnTo>
                      <a:pt x="17" y="327"/>
                    </a:lnTo>
                    <a:lnTo>
                      <a:pt x="8" y="370"/>
                    </a:lnTo>
                    <a:lnTo>
                      <a:pt x="1" y="410"/>
                    </a:lnTo>
                    <a:lnTo>
                      <a:pt x="1" y="410"/>
                    </a:lnTo>
                    <a:lnTo>
                      <a:pt x="0" y="421"/>
                    </a:lnTo>
                    <a:lnTo>
                      <a:pt x="1" y="432"/>
                    </a:lnTo>
                    <a:lnTo>
                      <a:pt x="5" y="444"/>
                    </a:lnTo>
                    <a:lnTo>
                      <a:pt x="8" y="450"/>
                    </a:lnTo>
                    <a:lnTo>
                      <a:pt x="12" y="456"/>
                    </a:lnTo>
                    <a:lnTo>
                      <a:pt x="17" y="461"/>
                    </a:lnTo>
                    <a:lnTo>
                      <a:pt x="24" y="466"/>
                    </a:lnTo>
                    <a:lnTo>
                      <a:pt x="32" y="470"/>
                    </a:lnTo>
                    <a:lnTo>
                      <a:pt x="41" y="473"/>
                    </a:lnTo>
                    <a:lnTo>
                      <a:pt x="52" y="474"/>
                    </a:lnTo>
                    <a:lnTo>
                      <a:pt x="65" y="476"/>
                    </a:lnTo>
                    <a:lnTo>
                      <a:pt x="378" y="476"/>
                    </a:lnTo>
                    <a:lnTo>
                      <a:pt x="378" y="476"/>
                    </a:lnTo>
                    <a:lnTo>
                      <a:pt x="397" y="417"/>
                    </a:lnTo>
                    <a:lnTo>
                      <a:pt x="406" y="389"/>
                    </a:lnTo>
                    <a:lnTo>
                      <a:pt x="417" y="362"/>
                    </a:lnTo>
                    <a:lnTo>
                      <a:pt x="426" y="337"/>
                    </a:lnTo>
                    <a:lnTo>
                      <a:pt x="437" y="313"/>
                    </a:lnTo>
                    <a:lnTo>
                      <a:pt x="449" y="292"/>
                    </a:lnTo>
                    <a:lnTo>
                      <a:pt x="460" y="274"/>
                    </a:lnTo>
                    <a:lnTo>
                      <a:pt x="460" y="274"/>
                    </a:lnTo>
                    <a:close/>
                  </a:path>
                </a:pathLst>
              </a:custGeom>
              <a:grpFill/>
              <a:ln>
                <a:noFill/>
              </a:ln>
            </p:spPr>
            <p:txBody>
              <a:bodyPr vert="horz" wrap="square" lIns="91440" tIns="45720" rIns="91440" bIns="45720" numCol="1" anchor="t" anchorCtr="0" compatLnSpc="1">
                <a:prstTxWarp prst="textNoShape">
                  <a:avLst/>
                </a:prstTxWarp>
              </a:bodyPr>
              <a:lstStyle/>
              <a:p>
                <a:endParaRPr lang="fr-FR" sz="1200"/>
              </a:p>
            </p:txBody>
          </p:sp>
        </p:grpSp>
      </p:grpSp>
      <p:grpSp>
        <p:nvGrpSpPr>
          <p:cNvPr id="92" name="Groupe 33"/>
          <p:cNvGrpSpPr/>
          <p:nvPr/>
        </p:nvGrpSpPr>
        <p:grpSpPr>
          <a:xfrm>
            <a:off x="7084100" y="5389317"/>
            <a:ext cx="1270755" cy="1025279"/>
            <a:chOff x="6728389" y="2753500"/>
            <a:chExt cx="1471307" cy="1338831"/>
          </a:xfrm>
        </p:grpSpPr>
        <p:sp>
          <p:nvSpPr>
            <p:cNvPr id="93" name="Ellipse 5"/>
            <p:cNvSpPr>
              <a:spLocks noChangeAspect="1"/>
            </p:cNvSpPr>
            <p:nvPr/>
          </p:nvSpPr>
          <p:spPr>
            <a:xfrm>
              <a:off x="6728389" y="2753500"/>
              <a:ext cx="1471307" cy="1338831"/>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smtClean="0"/>
            </a:p>
          </p:txBody>
        </p:sp>
        <p:sp>
          <p:nvSpPr>
            <p:cNvPr id="94" name="ZoneTexte 35"/>
            <p:cNvSpPr txBox="1"/>
            <p:nvPr/>
          </p:nvSpPr>
          <p:spPr>
            <a:xfrm>
              <a:off x="6865498" y="3458184"/>
              <a:ext cx="1285634" cy="442091"/>
            </a:xfrm>
            <a:prstGeom prst="rect">
              <a:avLst/>
            </a:prstGeom>
            <a:noFill/>
          </p:spPr>
          <p:txBody>
            <a:bodyPr wrap="square" rtlCol="0">
              <a:spAutoFit/>
            </a:bodyPr>
            <a:lstStyle/>
            <a:p>
              <a:pPr algn="ctr"/>
              <a:r>
                <a:rPr lang="fr-FR" sz="1600" b="1" dirty="0" smtClean="0">
                  <a:solidFill>
                    <a:prstClr val="white"/>
                  </a:solidFill>
                </a:rPr>
                <a:t>+25 </a:t>
              </a:r>
              <a:r>
                <a:rPr lang="fr-FR" sz="1100" dirty="0" smtClean="0">
                  <a:solidFill>
                    <a:prstClr val="white"/>
                  </a:solidFill>
                </a:rPr>
                <a:t>pays</a:t>
              </a:r>
              <a:endParaRPr lang="fr-FR" sz="1050" dirty="0">
                <a:solidFill>
                  <a:prstClr val="white"/>
                </a:solidFill>
              </a:endParaRPr>
            </a:p>
          </p:txBody>
        </p:sp>
        <p:cxnSp>
          <p:nvCxnSpPr>
            <p:cNvPr id="95" name="Connecteur droit 36"/>
            <p:cNvCxnSpPr/>
            <p:nvPr/>
          </p:nvCxnSpPr>
          <p:spPr>
            <a:xfrm>
              <a:off x="6931326" y="3453514"/>
              <a:ext cx="108943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6" name="Image 37"/>
            <p:cNvPicPr>
              <a:picLocks noChangeAspect="1"/>
            </p:cNvPicPr>
            <p:nvPr/>
          </p:nvPicPr>
          <p:blipFill rotWithShape="1">
            <a:blip r:embed="rId3" cstate="print">
              <a:extLst>
                <a:ext uri="{28A0092B-C50C-407E-A947-70E740481C1C}">
                  <a14:useLocalDpi xmlns:a14="http://schemas.microsoft.com/office/drawing/2010/main" val="0"/>
                </a:ext>
              </a:extLst>
            </a:blip>
            <a:srcRect l="22956" t="29260" r="33719" b="20660"/>
            <a:stretch/>
          </p:blipFill>
          <p:spPr>
            <a:xfrm>
              <a:off x="7187447" y="2862058"/>
              <a:ext cx="540000" cy="523368"/>
            </a:xfrm>
            <a:prstGeom prst="rect">
              <a:avLst/>
            </a:prstGeom>
          </p:spPr>
        </p:pic>
      </p:grpSp>
      <p:sp>
        <p:nvSpPr>
          <p:cNvPr id="97" name="ZoneTexte 38"/>
          <p:cNvSpPr txBox="1"/>
          <p:nvPr/>
        </p:nvSpPr>
        <p:spPr>
          <a:xfrm>
            <a:off x="6346838" y="3573962"/>
            <a:ext cx="2493132" cy="289310"/>
          </a:xfrm>
          <a:prstGeom prst="rect">
            <a:avLst/>
          </a:prstGeom>
          <a:noFill/>
        </p:spPr>
        <p:txBody>
          <a:bodyPr wrap="square" rtlCol="0" anchor="b">
            <a:spAutoFit/>
          </a:bodyPr>
          <a:lstStyle/>
          <a:p>
            <a:pPr algn="ctr">
              <a:lnSpc>
                <a:spcPct val="80000"/>
              </a:lnSpc>
            </a:pPr>
            <a:r>
              <a:rPr lang="fr-FR" sz="1600" dirty="0" smtClean="0"/>
              <a:t>Chiffre d’affaire</a:t>
            </a:r>
            <a:endParaRPr lang="fr-FR" sz="1600" dirty="0"/>
          </a:p>
        </p:txBody>
      </p:sp>
      <p:grpSp>
        <p:nvGrpSpPr>
          <p:cNvPr id="98" name="Groupe 15"/>
          <p:cNvGrpSpPr/>
          <p:nvPr/>
        </p:nvGrpSpPr>
        <p:grpSpPr>
          <a:xfrm>
            <a:off x="7070045" y="1290219"/>
            <a:ext cx="1343573" cy="1025278"/>
            <a:chOff x="1162244" y="2755772"/>
            <a:chExt cx="1555617" cy="1338831"/>
          </a:xfrm>
        </p:grpSpPr>
        <p:sp>
          <p:nvSpPr>
            <p:cNvPr id="99" name="Ellipse 5"/>
            <p:cNvSpPr>
              <a:spLocks noChangeAspect="1"/>
            </p:cNvSpPr>
            <p:nvPr/>
          </p:nvSpPr>
          <p:spPr>
            <a:xfrm>
              <a:off x="1205693" y="2755772"/>
              <a:ext cx="1471307" cy="1338831"/>
            </a:xfrm>
            <a:custGeom>
              <a:avLst/>
              <a:gdLst>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 name="connsiteX0" fmla="*/ 0 w 2611636"/>
                <a:gd name="connsiteY0" fmla="*/ 1188244 h 2376488"/>
                <a:gd name="connsiteX1" fmla="*/ 1305818 w 2611636"/>
                <a:gd name="connsiteY1" fmla="*/ 0 h 2376488"/>
                <a:gd name="connsiteX2" fmla="*/ 2611636 w 2611636"/>
                <a:gd name="connsiteY2" fmla="*/ 1188244 h 2376488"/>
                <a:gd name="connsiteX3" fmla="*/ 1305818 w 2611636"/>
                <a:gd name="connsiteY3" fmla="*/ 2376488 h 2376488"/>
                <a:gd name="connsiteX4" fmla="*/ 0 w 2611636"/>
                <a:gd name="connsiteY4" fmla="*/ 1188244 h 237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636" h="2376488">
                  <a:moveTo>
                    <a:pt x="0" y="1188244"/>
                  </a:moveTo>
                  <a:cubicBezTo>
                    <a:pt x="0" y="531995"/>
                    <a:pt x="406041" y="0"/>
                    <a:pt x="1305818" y="0"/>
                  </a:cubicBezTo>
                  <a:cubicBezTo>
                    <a:pt x="2205595" y="0"/>
                    <a:pt x="2611636" y="531995"/>
                    <a:pt x="2611636" y="1188244"/>
                  </a:cubicBezTo>
                  <a:cubicBezTo>
                    <a:pt x="2611636" y="1844493"/>
                    <a:pt x="2174638" y="2376488"/>
                    <a:pt x="1305818" y="2376488"/>
                  </a:cubicBezTo>
                  <a:cubicBezTo>
                    <a:pt x="436998" y="2376488"/>
                    <a:pt x="0" y="1844493"/>
                    <a:pt x="0" y="11882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smtClean="0"/>
            </a:p>
          </p:txBody>
        </p:sp>
        <p:sp>
          <p:nvSpPr>
            <p:cNvPr id="100" name="ZoneTexte 17"/>
            <p:cNvSpPr txBox="1"/>
            <p:nvPr/>
          </p:nvSpPr>
          <p:spPr>
            <a:xfrm>
              <a:off x="1162244" y="3416303"/>
              <a:ext cx="1555617" cy="589560"/>
            </a:xfrm>
            <a:prstGeom prst="rect">
              <a:avLst/>
            </a:prstGeom>
            <a:noFill/>
          </p:spPr>
          <p:txBody>
            <a:bodyPr wrap="square" rtlCol="0">
              <a:spAutoFit/>
            </a:bodyPr>
            <a:lstStyle/>
            <a:p>
              <a:pPr algn="ctr">
                <a:lnSpc>
                  <a:spcPct val="80000"/>
                </a:lnSpc>
              </a:pPr>
              <a:r>
                <a:rPr lang="fr-FR" sz="1400" b="1" dirty="0" smtClean="0">
                  <a:solidFill>
                    <a:prstClr val="white"/>
                  </a:solidFill>
                </a:rPr>
                <a:t>Top 10 Europe</a:t>
              </a:r>
              <a:endParaRPr lang="fr-FR" sz="1400" b="1" dirty="0">
                <a:solidFill>
                  <a:prstClr val="white"/>
                </a:solidFill>
              </a:endParaRPr>
            </a:p>
          </p:txBody>
        </p:sp>
        <p:cxnSp>
          <p:nvCxnSpPr>
            <p:cNvPr id="101" name="Connecteur droit 19"/>
            <p:cNvCxnSpPr/>
            <p:nvPr/>
          </p:nvCxnSpPr>
          <p:spPr>
            <a:xfrm>
              <a:off x="1426047" y="3412570"/>
              <a:ext cx="108943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ZoneTexte 38"/>
          <p:cNvSpPr txBox="1"/>
          <p:nvPr/>
        </p:nvSpPr>
        <p:spPr>
          <a:xfrm>
            <a:off x="6646672" y="2281327"/>
            <a:ext cx="2141447" cy="294183"/>
          </a:xfrm>
          <a:prstGeom prst="rect">
            <a:avLst/>
          </a:prstGeom>
          <a:noFill/>
        </p:spPr>
        <p:txBody>
          <a:bodyPr wrap="square" rtlCol="0" anchor="b">
            <a:spAutoFit/>
          </a:bodyPr>
          <a:lstStyle/>
          <a:p>
            <a:pPr algn="ctr">
              <a:lnSpc>
                <a:spcPct val="80000"/>
              </a:lnSpc>
            </a:pPr>
            <a:r>
              <a:rPr lang="fr-FR" sz="1600" dirty="0" smtClean="0"/>
              <a:t>Classement</a:t>
            </a:r>
            <a:endParaRPr lang="fr-FR" sz="1600" dirty="0"/>
          </a:p>
        </p:txBody>
      </p:sp>
      <p:sp>
        <p:nvSpPr>
          <p:cNvPr id="103" name="ZoneTexte 17"/>
          <p:cNvSpPr txBox="1"/>
          <p:nvPr/>
        </p:nvSpPr>
        <p:spPr>
          <a:xfrm>
            <a:off x="7077083" y="1401133"/>
            <a:ext cx="1343575" cy="437043"/>
          </a:xfrm>
          <a:prstGeom prst="rect">
            <a:avLst/>
          </a:prstGeom>
          <a:noFill/>
        </p:spPr>
        <p:txBody>
          <a:bodyPr wrap="square" rtlCol="0">
            <a:spAutoFit/>
          </a:bodyPr>
          <a:lstStyle/>
          <a:p>
            <a:pPr algn="ctr">
              <a:lnSpc>
                <a:spcPct val="80000"/>
              </a:lnSpc>
            </a:pPr>
            <a:r>
              <a:rPr lang="fr-FR" sz="1400" b="1" dirty="0" smtClean="0">
                <a:solidFill>
                  <a:prstClr val="white"/>
                </a:solidFill>
              </a:rPr>
              <a:t>Top 4 </a:t>
            </a:r>
          </a:p>
          <a:p>
            <a:pPr algn="ctr">
              <a:lnSpc>
                <a:spcPct val="80000"/>
              </a:lnSpc>
            </a:pPr>
            <a:r>
              <a:rPr lang="fr-FR" sz="1400" b="1" dirty="0" smtClean="0">
                <a:solidFill>
                  <a:prstClr val="white"/>
                </a:solidFill>
              </a:rPr>
              <a:t>France</a:t>
            </a:r>
            <a:endParaRPr lang="fr-FR" sz="1400" b="1" dirty="0">
              <a:solidFill>
                <a:prstClr val="white"/>
              </a:solidFill>
            </a:endParaRPr>
          </a:p>
        </p:txBody>
      </p:sp>
      <p:sp>
        <p:nvSpPr>
          <p:cNvPr id="111" name="Rectangle 110"/>
          <p:cNvSpPr/>
          <p:nvPr/>
        </p:nvSpPr>
        <p:spPr>
          <a:xfrm>
            <a:off x="1377536" y="2525756"/>
            <a:ext cx="5541413" cy="2246769"/>
          </a:xfrm>
          <a:prstGeom prst="rect">
            <a:avLst/>
          </a:prstGeom>
        </p:spPr>
        <p:txBody>
          <a:bodyPr wrap="square">
            <a:spAutoFit/>
          </a:bodyPr>
          <a:lstStyle/>
          <a:p>
            <a:pPr lvl="0">
              <a:spcBef>
                <a:spcPts val="1800"/>
              </a:spcBef>
              <a:buClr>
                <a:srgbClr val="CF022B"/>
              </a:buClr>
              <a:buSzPct val="90000"/>
              <a:defRPr/>
            </a:pPr>
            <a:endParaRPr lang="fr-FR" sz="1600" b="1" dirty="0" smtClean="0"/>
          </a:p>
          <a:p>
            <a:pPr lvl="0">
              <a:spcBef>
                <a:spcPts val="1800"/>
              </a:spcBef>
              <a:buClr>
                <a:srgbClr val="CF022B"/>
              </a:buClr>
              <a:buSzPct val="90000"/>
              <a:defRPr/>
            </a:pPr>
            <a:endParaRPr lang="fr-FR" sz="1600" b="1" dirty="0" smtClean="0"/>
          </a:p>
          <a:p>
            <a:pPr marL="271463" lvl="0" indent="-271463">
              <a:spcBef>
                <a:spcPts val="1800"/>
              </a:spcBef>
              <a:buClr>
                <a:srgbClr val="CF022B"/>
              </a:buClr>
              <a:buSzPct val="90000"/>
              <a:buBlip>
                <a:blip r:embed="rId4"/>
              </a:buBlip>
              <a:defRPr/>
            </a:pPr>
            <a:endParaRPr lang="fr-FR" sz="1600" b="1" dirty="0" smtClean="0"/>
          </a:p>
          <a:p>
            <a:pPr lvl="0">
              <a:spcBef>
                <a:spcPts val="1800"/>
              </a:spcBef>
              <a:buClr>
                <a:srgbClr val="CF022B"/>
              </a:buClr>
              <a:buSzPct val="90000"/>
              <a:defRPr/>
            </a:pPr>
            <a:endParaRPr lang="fr-FR" sz="1600" b="1" dirty="0" smtClean="0"/>
          </a:p>
          <a:p>
            <a:pPr lvl="0">
              <a:spcBef>
                <a:spcPts val="1800"/>
              </a:spcBef>
              <a:buClr>
                <a:srgbClr val="CF022B"/>
              </a:buClr>
              <a:buSzPct val="90000"/>
              <a:defRPr/>
            </a:pPr>
            <a:r>
              <a:rPr lang="fr-FR" sz="1600" b="1" dirty="0" smtClean="0"/>
              <a:t>          </a:t>
            </a:r>
          </a:p>
        </p:txBody>
      </p:sp>
      <p:sp>
        <p:nvSpPr>
          <p:cNvPr id="2" name="Rectangle 1"/>
          <p:cNvSpPr/>
          <p:nvPr/>
        </p:nvSpPr>
        <p:spPr>
          <a:xfrm>
            <a:off x="8604325" y="6470367"/>
            <a:ext cx="53967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a:t>
            </a:r>
            <a:endParaRPr lang="fr-FR" b="1" dirty="0"/>
          </a:p>
        </p:txBody>
      </p:sp>
      <p:graphicFrame>
        <p:nvGraphicFramePr>
          <p:cNvPr id="71" name="Diagram 13"/>
          <p:cNvGraphicFramePr/>
          <p:nvPr>
            <p:extLst>
              <p:ext uri="{D42A27DB-BD31-4B8C-83A1-F6EECF244321}">
                <p14:modId xmlns:p14="http://schemas.microsoft.com/office/powerpoint/2010/main" val="1999633327"/>
              </p:ext>
            </p:extLst>
          </p:nvPr>
        </p:nvGraphicFramePr>
        <p:xfrm>
          <a:off x="144016" y="-1107504"/>
          <a:ext cx="8964488" cy="3265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2" name="TextBox 14"/>
          <p:cNvSpPr txBox="1"/>
          <p:nvPr/>
        </p:nvSpPr>
        <p:spPr bwMode="black">
          <a:xfrm>
            <a:off x="467544" y="1171328"/>
            <a:ext cx="4350256"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err="1" smtClean="0">
                <a:solidFill>
                  <a:srgbClr val="FF0000"/>
                </a:solidFill>
              </a:rPr>
              <a:t>Sopra</a:t>
            </a:r>
            <a:r>
              <a:rPr lang="fr-FR" sz="2400" noProof="0" dirty="0" smtClean="0">
                <a:solidFill>
                  <a:srgbClr val="FF0000"/>
                </a:solidFill>
              </a:rPr>
              <a:t> Banking Software</a:t>
            </a:r>
            <a:endParaRPr lang="fr-FR" sz="2400" noProof="0" dirty="0" smtClean="0">
              <a:solidFill>
                <a:srgbClr val="FF0000"/>
              </a:solidFill>
              <a:latin typeface="+mn-lt"/>
            </a:endParaRPr>
          </a:p>
        </p:txBody>
      </p:sp>
      <p:sp>
        <p:nvSpPr>
          <p:cNvPr id="73" name="Chevron 72"/>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4" name="Picture 5" descr="D:\Profiles\kachemlal\Downloads\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0522" y="1690279"/>
            <a:ext cx="4124299" cy="775683"/>
          </a:xfrm>
          <a:prstGeom prst="rect">
            <a:avLst/>
          </a:prstGeom>
          <a:noFill/>
          <a:extLst>
            <a:ext uri="{909E8E84-426E-40DD-AFC4-6F175D3DCCD1}">
              <a14:hiddenFill xmlns:a14="http://schemas.microsoft.com/office/drawing/2010/main">
                <a:solidFill>
                  <a:srgbClr val="FFFFFF"/>
                </a:solidFill>
              </a14:hiddenFill>
            </a:ext>
          </a:extLst>
        </p:spPr>
      </p:pic>
      <p:sp>
        <p:nvSpPr>
          <p:cNvPr id="75" name="Espace réservé du contenu 4"/>
          <p:cNvSpPr txBox="1">
            <a:spLocks/>
          </p:cNvSpPr>
          <p:nvPr/>
        </p:nvSpPr>
        <p:spPr>
          <a:xfrm>
            <a:off x="755576" y="2564904"/>
            <a:ext cx="4878510" cy="1674170"/>
          </a:xfrm>
          <a:prstGeom prst="rect">
            <a:avLst/>
          </a:prstGeom>
        </p:spPr>
        <p:txBody>
          <a:bodyPr/>
          <a:lstStyle>
            <a:lvl1pPr marL="271463" indent="-271463" algn="l" defTabSz="914199" rtl="0" eaLnBrk="1" latinLnBrk="0" hangingPunct="1">
              <a:spcBef>
                <a:spcPts val="1800"/>
              </a:spcBef>
              <a:buClr>
                <a:srgbClr val="CF022B"/>
              </a:buClr>
              <a:buSzPct val="90000"/>
              <a:buFontTx/>
              <a:buBlip>
                <a:blip r:embed="rId4"/>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smtClean="0"/>
              <a:t>Sopra Banking Software </a:t>
            </a:r>
            <a:r>
              <a:rPr lang="fr-FR" b="1" dirty="0" err="1" smtClean="0">
                <a:solidFill>
                  <a:srgbClr val="FF0000"/>
                </a:solidFill>
              </a:rPr>
              <a:t>Morocco</a:t>
            </a:r>
            <a:endParaRPr lang="fr-FR" b="1" dirty="0" smtClean="0">
              <a:solidFill>
                <a:srgbClr val="FF0000"/>
              </a:solidFill>
            </a:endParaRPr>
          </a:p>
          <a:p>
            <a:pPr lvl="1"/>
            <a:r>
              <a:rPr lang="fr-FR" dirty="0" smtClean="0">
                <a:solidFill>
                  <a:schemeClr val="tx1">
                    <a:lumMod val="75000"/>
                    <a:lumOff val="25000"/>
                  </a:schemeClr>
                </a:solidFill>
              </a:rPr>
              <a:t>Domaine bancaire et financier</a:t>
            </a:r>
          </a:p>
          <a:p>
            <a:pPr lvl="1"/>
            <a:r>
              <a:rPr lang="fr-FR" dirty="0" smtClean="0">
                <a:solidFill>
                  <a:schemeClr val="tx1">
                    <a:lumMod val="75000"/>
                    <a:lumOff val="25000"/>
                  </a:schemeClr>
                </a:solidFill>
              </a:rPr>
              <a:t>Créée en 2007 à Casablanca</a:t>
            </a:r>
          </a:p>
          <a:p>
            <a:pPr lvl="1"/>
            <a:r>
              <a:rPr lang="fr-FR" dirty="0" smtClean="0">
                <a:solidFill>
                  <a:schemeClr val="tx1">
                    <a:lumMod val="75000"/>
                    <a:lumOff val="25000"/>
                  </a:schemeClr>
                </a:solidFill>
              </a:rPr>
              <a:t>Seul éditeur intégrateur au Maroc </a:t>
            </a:r>
          </a:p>
          <a:p>
            <a:r>
              <a:rPr lang="fr-FR" b="1" dirty="0" smtClean="0"/>
              <a:t>Clients :</a:t>
            </a:r>
            <a:endParaRPr lang="fr-FR" dirty="0" smtClean="0">
              <a:solidFill>
                <a:schemeClr val="tx1">
                  <a:lumMod val="75000"/>
                  <a:lumOff val="25000"/>
                </a:schemeClr>
              </a:solidFill>
            </a:endParaRPr>
          </a:p>
        </p:txBody>
      </p:sp>
      <p:pic>
        <p:nvPicPr>
          <p:cNvPr id="76" name="Picture 2"/>
          <p:cNvPicPr>
            <a:picLocks noChangeAspect="1" noChangeArrowheads="1"/>
          </p:cNvPicPr>
          <p:nvPr/>
        </p:nvPicPr>
        <p:blipFill>
          <a:blip r:embed="rId11"/>
          <a:srcRect/>
          <a:stretch>
            <a:fillRect/>
          </a:stretch>
        </p:blipFill>
        <p:spPr bwMode="auto">
          <a:xfrm>
            <a:off x="372642" y="5647785"/>
            <a:ext cx="950673" cy="357190"/>
          </a:xfrm>
          <a:prstGeom prst="rect">
            <a:avLst/>
          </a:prstGeom>
          <a:noFill/>
          <a:ln w="9525">
            <a:noFill/>
            <a:miter lim="800000"/>
            <a:headEnd/>
            <a:tailEnd/>
          </a:ln>
          <a:effectLst/>
        </p:spPr>
      </p:pic>
      <p:pic>
        <p:nvPicPr>
          <p:cNvPr id="136" name="Picture 3"/>
          <p:cNvPicPr>
            <a:picLocks noChangeAspect="1" noChangeArrowheads="1"/>
          </p:cNvPicPr>
          <p:nvPr/>
        </p:nvPicPr>
        <p:blipFill>
          <a:blip r:embed="rId12" cstate="print"/>
          <a:srcRect/>
          <a:stretch>
            <a:fillRect/>
          </a:stretch>
        </p:blipFill>
        <p:spPr bwMode="auto">
          <a:xfrm>
            <a:off x="3018186" y="4880222"/>
            <a:ext cx="838206" cy="195040"/>
          </a:xfrm>
          <a:prstGeom prst="rect">
            <a:avLst/>
          </a:prstGeom>
          <a:noFill/>
          <a:ln w="9525">
            <a:noFill/>
            <a:miter lim="800000"/>
            <a:headEnd/>
            <a:tailEnd/>
          </a:ln>
          <a:effectLst/>
        </p:spPr>
      </p:pic>
      <p:pic>
        <p:nvPicPr>
          <p:cNvPr id="137" name="Picture 4"/>
          <p:cNvPicPr>
            <a:picLocks noChangeAspect="1" noChangeArrowheads="1"/>
          </p:cNvPicPr>
          <p:nvPr/>
        </p:nvPicPr>
        <p:blipFill>
          <a:blip r:embed="rId13" cstate="print"/>
          <a:srcRect/>
          <a:stretch>
            <a:fillRect/>
          </a:stretch>
        </p:blipFill>
        <p:spPr bwMode="auto">
          <a:xfrm>
            <a:off x="1844383" y="4754139"/>
            <a:ext cx="571504" cy="555541"/>
          </a:xfrm>
          <a:prstGeom prst="rect">
            <a:avLst/>
          </a:prstGeom>
          <a:noFill/>
          <a:ln w="9525">
            <a:noFill/>
            <a:miter lim="800000"/>
            <a:headEnd/>
            <a:tailEnd/>
          </a:ln>
          <a:effectLst/>
        </p:spPr>
      </p:pic>
      <p:pic>
        <p:nvPicPr>
          <p:cNvPr id="138" name="Picture 5"/>
          <p:cNvPicPr>
            <a:picLocks noChangeAspect="1" noChangeArrowheads="1"/>
          </p:cNvPicPr>
          <p:nvPr/>
        </p:nvPicPr>
        <p:blipFill>
          <a:blip r:embed="rId14" cstate="print"/>
          <a:srcRect/>
          <a:stretch>
            <a:fillRect/>
          </a:stretch>
        </p:blipFill>
        <p:spPr bwMode="auto">
          <a:xfrm>
            <a:off x="1789008" y="5573039"/>
            <a:ext cx="682254" cy="466997"/>
          </a:xfrm>
          <a:prstGeom prst="rect">
            <a:avLst/>
          </a:prstGeom>
          <a:noFill/>
          <a:ln w="9525">
            <a:noFill/>
            <a:miter lim="800000"/>
            <a:headEnd/>
            <a:tailEnd/>
          </a:ln>
          <a:effectLst/>
        </p:spPr>
      </p:pic>
      <p:pic>
        <p:nvPicPr>
          <p:cNvPr id="139" name="Picture 6"/>
          <p:cNvPicPr>
            <a:picLocks noChangeAspect="1" noChangeArrowheads="1"/>
          </p:cNvPicPr>
          <p:nvPr/>
        </p:nvPicPr>
        <p:blipFill>
          <a:blip r:embed="rId15" cstate="print"/>
          <a:srcRect/>
          <a:stretch>
            <a:fillRect/>
          </a:stretch>
        </p:blipFill>
        <p:spPr bwMode="auto">
          <a:xfrm>
            <a:off x="3122446" y="5685055"/>
            <a:ext cx="440875" cy="413187"/>
          </a:xfrm>
          <a:prstGeom prst="rect">
            <a:avLst/>
          </a:prstGeom>
          <a:noFill/>
          <a:ln w="9525">
            <a:noFill/>
            <a:miter lim="800000"/>
            <a:headEnd/>
            <a:tailEnd/>
          </a:ln>
          <a:effectLst/>
        </p:spPr>
      </p:pic>
      <p:pic>
        <p:nvPicPr>
          <p:cNvPr id="140" name="Picture 7"/>
          <p:cNvPicPr>
            <a:picLocks noChangeAspect="1" noChangeArrowheads="1"/>
          </p:cNvPicPr>
          <p:nvPr/>
        </p:nvPicPr>
        <p:blipFill>
          <a:blip r:embed="rId16" cstate="print"/>
          <a:srcRect/>
          <a:stretch>
            <a:fillRect/>
          </a:stretch>
        </p:blipFill>
        <p:spPr bwMode="auto">
          <a:xfrm>
            <a:off x="4368748" y="4878091"/>
            <a:ext cx="587833" cy="470866"/>
          </a:xfrm>
          <a:prstGeom prst="rect">
            <a:avLst/>
          </a:prstGeom>
          <a:noFill/>
          <a:ln w="9525">
            <a:noFill/>
            <a:miter lim="800000"/>
            <a:headEnd/>
            <a:tailEnd/>
          </a:ln>
          <a:effectLst/>
        </p:spPr>
      </p:pic>
      <p:pic>
        <p:nvPicPr>
          <p:cNvPr id="141" name="Image 14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0368" y="4757842"/>
            <a:ext cx="1161717" cy="367877"/>
          </a:xfrm>
          <a:prstGeom prst="rect">
            <a:avLst/>
          </a:prstGeom>
        </p:spPr>
      </p:pic>
      <p:pic>
        <p:nvPicPr>
          <p:cNvPr id="142" name="Image 14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19491" y="5705778"/>
            <a:ext cx="671664" cy="392355"/>
          </a:xfrm>
          <a:prstGeom prst="rect">
            <a:avLst/>
          </a:prstGeom>
        </p:spPr>
      </p:pic>
      <p:pic>
        <p:nvPicPr>
          <p:cNvPr id="143" name="Image 142"/>
          <p:cNvPicPr>
            <a:picLocks noChangeAspect="1"/>
          </p:cNvPicPr>
          <p:nvPr/>
        </p:nvPicPr>
        <p:blipFill>
          <a:blip r:embed="rId19"/>
          <a:stretch>
            <a:fillRect/>
          </a:stretch>
        </p:blipFill>
        <p:spPr>
          <a:xfrm>
            <a:off x="5387955" y="4886195"/>
            <a:ext cx="958883" cy="441304"/>
          </a:xfrm>
          <a:prstGeom prst="rect">
            <a:avLst/>
          </a:prstGeom>
        </p:spPr>
      </p:pic>
      <p:pic>
        <p:nvPicPr>
          <p:cNvPr id="144" name="Image 14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445783" y="5537004"/>
            <a:ext cx="843226" cy="561129"/>
          </a:xfrm>
          <a:prstGeom prst="rect">
            <a:avLst/>
          </a:prstGeom>
        </p:spPr>
      </p:pic>
    </p:spTree>
    <p:extLst>
      <p:ext uri="{BB962C8B-B14F-4D97-AF65-F5344CB8AC3E}">
        <p14:creationId xmlns:p14="http://schemas.microsoft.com/office/powerpoint/2010/main" val="7062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decel="50000" fill="hold">
                                          <p:stCondLst>
                                            <p:cond delay="0"/>
                                          </p:stCondLst>
                                        </p:cTn>
                                        <p:tgtEl>
                                          <p:spTgt spid="7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74"/>
                                        </p:tgtEl>
                                        <p:attrNameLst>
                                          <p:attrName>ppt_w</p:attrName>
                                        </p:attrNameLst>
                                      </p:cBhvr>
                                      <p:tavLst>
                                        <p:tav tm="0">
                                          <p:val>
                                            <p:strVal val="#ppt_w*.05"/>
                                          </p:val>
                                        </p:tav>
                                        <p:tav tm="100000">
                                          <p:val>
                                            <p:strVal val="#ppt_w"/>
                                          </p:val>
                                        </p:tav>
                                      </p:tavLst>
                                    </p:anim>
                                    <p:anim calcmode="lin" valueType="num">
                                      <p:cBhvr>
                                        <p:cTn id="10" dur="1000" fill="hold"/>
                                        <p:tgtEl>
                                          <p:spTgt spid="7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7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7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7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74"/>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p:cTn id="17" dur="500" decel="50000" fill="hold">
                                          <p:stCondLst>
                                            <p:cond delay="0"/>
                                          </p:stCondLst>
                                        </p:cTn>
                                        <p:tgtEl>
                                          <p:spTgt spid="102"/>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02"/>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02"/>
                                        </p:tgtEl>
                                        <p:attrNameLst>
                                          <p:attrName>ppt_w</p:attrName>
                                        </p:attrNameLst>
                                      </p:cBhvr>
                                      <p:tavLst>
                                        <p:tav tm="0">
                                          <p:val>
                                            <p:strVal val="#ppt_w*.05"/>
                                          </p:val>
                                        </p:tav>
                                        <p:tav tm="100000">
                                          <p:val>
                                            <p:strVal val="#ppt_w"/>
                                          </p:val>
                                        </p:tav>
                                      </p:tavLst>
                                    </p:anim>
                                    <p:anim calcmode="lin" valueType="num">
                                      <p:cBhvr>
                                        <p:cTn id="20" dur="1000" fill="hold"/>
                                        <p:tgtEl>
                                          <p:spTgt spid="102"/>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02"/>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02"/>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02"/>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02"/>
                                        </p:tgtEl>
                                      </p:cBhvr>
                                    </p:animEffect>
                                  </p:childTnLst>
                                </p:cTn>
                              </p:par>
                              <p:par>
                                <p:cTn id="25" presetID="25"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p:cTn id="27" dur="500" decel="50000" fill="hold">
                                          <p:stCondLst>
                                            <p:cond delay="0"/>
                                          </p:stCondLst>
                                        </p:cTn>
                                        <p:tgtEl>
                                          <p:spTgt spid="98"/>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98"/>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98"/>
                                        </p:tgtEl>
                                        <p:attrNameLst>
                                          <p:attrName>ppt_w</p:attrName>
                                        </p:attrNameLst>
                                      </p:cBhvr>
                                      <p:tavLst>
                                        <p:tav tm="0">
                                          <p:val>
                                            <p:strVal val="#ppt_w*.05"/>
                                          </p:val>
                                        </p:tav>
                                        <p:tav tm="100000">
                                          <p:val>
                                            <p:strVal val="#ppt_w"/>
                                          </p:val>
                                        </p:tav>
                                      </p:tavLst>
                                    </p:anim>
                                    <p:anim calcmode="lin" valueType="num">
                                      <p:cBhvr>
                                        <p:cTn id="30" dur="1000" fill="hold"/>
                                        <p:tgtEl>
                                          <p:spTgt spid="98"/>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98"/>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98"/>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98"/>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98"/>
                                        </p:tgtEl>
                                      </p:cBhvr>
                                    </p:animEffect>
                                  </p:childTnLst>
                                </p:cTn>
                              </p:par>
                              <p:par>
                                <p:cTn id="35" presetID="25"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decel="50000" fill="hold">
                                          <p:stCondLst>
                                            <p:cond delay="0"/>
                                          </p:stCondLst>
                                        </p:cTn>
                                        <p:tgtEl>
                                          <p:spTgt spid="68"/>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68"/>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68"/>
                                        </p:tgtEl>
                                        <p:attrNameLst>
                                          <p:attrName>ppt_w</p:attrName>
                                        </p:attrNameLst>
                                      </p:cBhvr>
                                      <p:tavLst>
                                        <p:tav tm="0">
                                          <p:val>
                                            <p:strVal val="#ppt_w*.05"/>
                                          </p:val>
                                        </p:tav>
                                        <p:tav tm="100000">
                                          <p:val>
                                            <p:strVal val="#ppt_w"/>
                                          </p:val>
                                        </p:tav>
                                      </p:tavLst>
                                    </p:anim>
                                    <p:anim calcmode="lin" valueType="num">
                                      <p:cBhvr>
                                        <p:cTn id="40" dur="1000" fill="hold"/>
                                        <p:tgtEl>
                                          <p:spTgt spid="68"/>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68"/>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68"/>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68"/>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68"/>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 calcmode="lin" valueType="num">
                                      <p:cBhvr>
                                        <p:cTn id="47" dur="500" decel="50000" fill="hold">
                                          <p:stCondLst>
                                            <p:cond delay="0"/>
                                          </p:stCondLst>
                                        </p:cTn>
                                        <p:tgtEl>
                                          <p:spTgt spid="97"/>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97"/>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97"/>
                                        </p:tgtEl>
                                        <p:attrNameLst>
                                          <p:attrName>ppt_w</p:attrName>
                                        </p:attrNameLst>
                                      </p:cBhvr>
                                      <p:tavLst>
                                        <p:tav tm="0">
                                          <p:val>
                                            <p:strVal val="#ppt_w*.05"/>
                                          </p:val>
                                        </p:tav>
                                        <p:tav tm="100000">
                                          <p:val>
                                            <p:strVal val="#ppt_w"/>
                                          </p:val>
                                        </p:tav>
                                      </p:tavLst>
                                    </p:anim>
                                    <p:anim calcmode="lin" valueType="num">
                                      <p:cBhvr>
                                        <p:cTn id="50" dur="1000" fill="hold"/>
                                        <p:tgtEl>
                                          <p:spTgt spid="97"/>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97"/>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97"/>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97"/>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97"/>
                                        </p:tgtEl>
                                      </p:cBhvr>
                                    </p:animEffect>
                                  </p:childTnLst>
                                </p:cTn>
                              </p:par>
                              <p:par>
                                <p:cTn id="55" presetID="25"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p:cTn id="57" dur="500" decel="50000" fill="hold">
                                          <p:stCondLst>
                                            <p:cond delay="0"/>
                                          </p:stCondLst>
                                        </p:cTn>
                                        <p:tgtEl>
                                          <p:spTgt spid="81"/>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81"/>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81"/>
                                        </p:tgtEl>
                                        <p:attrNameLst>
                                          <p:attrName>ppt_w</p:attrName>
                                        </p:attrNameLst>
                                      </p:cBhvr>
                                      <p:tavLst>
                                        <p:tav tm="0">
                                          <p:val>
                                            <p:strVal val="#ppt_w*.05"/>
                                          </p:val>
                                        </p:tav>
                                        <p:tav tm="100000">
                                          <p:val>
                                            <p:strVal val="#ppt_w"/>
                                          </p:val>
                                        </p:tav>
                                      </p:tavLst>
                                    </p:anim>
                                    <p:anim calcmode="lin" valueType="num">
                                      <p:cBhvr>
                                        <p:cTn id="60" dur="1000" fill="hold"/>
                                        <p:tgtEl>
                                          <p:spTgt spid="81"/>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81"/>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81"/>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81"/>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81"/>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decel="50000" fill="hold">
                                          <p:stCondLst>
                                            <p:cond delay="0"/>
                                          </p:stCondLst>
                                        </p:cTn>
                                        <p:tgtEl>
                                          <p:spTgt spid="66"/>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66"/>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66"/>
                                        </p:tgtEl>
                                        <p:attrNameLst>
                                          <p:attrName>ppt_w</p:attrName>
                                        </p:attrNameLst>
                                      </p:cBhvr>
                                      <p:tavLst>
                                        <p:tav tm="0">
                                          <p:val>
                                            <p:strVal val="#ppt_w*.05"/>
                                          </p:val>
                                        </p:tav>
                                        <p:tav tm="100000">
                                          <p:val>
                                            <p:strVal val="#ppt_w"/>
                                          </p:val>
                                        </p:tav>
                                      </p:tavLst>
                                    </p:anim>
                                    <p:anim calcmode="lin" valueType="num">
                                      <p:cBhvr>
                                        <p:cTn id="70" dur="1000" fill="hold"/>
                                        <p:tgtEl>
                                          <p:spTgt spid="66"/>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66"/>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66"/>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66"/>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66"/>
                                        </p:tgtEl>
                                      </p:cBhvr>
                                    </p:animEffect>
                                  </p:childTnLst>
                                </p:cTn>
                              </p:par>
                              <p:par>
                                <p:cTn id="75" presetID="25"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anim calcmode="lin" valueType="num">
                                      <p:cBhvr>
                                        <p:cTn id="77" dur="500" decel="50000" fill="hold">
                                          <p:stCondLst>
                                            <p:cond delay="0"/>
                                          </p:stCondLst>
                                        </p:cTn>
                                        <p:tgtEl>
                                          <p:spTgt spid="92"/>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92"/>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92"/>
                                        </p:tgtEl>
                                        <p:attrNameLst>
                                          <p:attrName>ppt_w</p:attrName>
                                        </p:attrNameLst>
                                      </p:cBhvr>
                                      <p:tavLst>
                                        <p:tav tm="0">
                                          <p:val>
                                            <p:strVal val="#ppt_w*.05"/>
                                          </p:val>
                                        </p:tav>
                                        <p:tav tm="100000">
                                          <p:val>
                                            <p:strVal val="#ppt_w"/>
                                          </p:val>
                                        </p:tav>
                                      </p:tavLst>
                                    </p:anim>
                                    <p:anim calcmode="lin" valueType="num">
                                      <p:cBhvr>
                                        <p:cTn id="80" dur="1000" fill="hold"/>
                                        <p:tgtEl>
                                          <p:spTgt spid="92"/>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92"/>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92"/>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92"/>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92"/>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 calcmode="lin" valueType="num">
                                      <p:cBhvr>
                                        <p:cTn id="87" dur="500" decel="50000" fill="hold">
                                          <p:stCondLst>
                                            <p:cond delay="0"/>
                                          </p:stCondLst>
                                        </p:cTn>
                                        <p:tgtEl>
                                          <p:spTgt spid="67"/>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67"/>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67"/>
                                        </p:tgtEl>
                                        <p:attrNameLst>
                                          <p:attrName>ppt_w</p:attrName>
                                        </p:attrNameLst>
                                      </p:cBhvr>
                                      <p:tavLst>
                                        <p:tav tm="0">
                                          <p:val>
                                            <p:strVal val="#ppt_w*.05"/>
                                          </p:val>
                                        </p:tav>
                                        <p:tav tm="100000">
                                          <p:val>
                                            <p:strVal val="#ppt_w"/>
                                          </p:val>
                                        </p:tav>
                                      </p:tavLst>
                                    </p:anim>
                                    <p:anim calcmode="lin" valueType="num">
                                      <p:cBhvr>
                                        <p:cTn id="90" dur="1000" fill="hold"/>
                                        <p:tgtEl>
                                          <p:spTgt spid="67"/>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67"/>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67"/>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67"/>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fade">
                                      <p:cBhvr>
                                        <p:cTn id="99" dur="1000"/>
                                        <p:tgtEl>
                                          <p:spTgt spid="75"/>
                                        </p:tgtEl>
                                      </p:cBhvr>
                                    </p:animEffect>
                                    <p:anim calcmode="lin" valueType="num">
                                      <p:cBhvr>
                                        <p:cTn id="100" dur="1000" fill="hold"/>
                                        <p:tgtEl>
                                          <p:spTgt spid="75"/>
                                        </p:tgtEl>
                                        <p:attrNameLst>
                                          <p:attrName>ppt_x</p:attrName>
                                        </p:attrNameLst>
                                      </p:cBhvr>
                                      <p:tavLst>
                                        <p:tav tm="0">
                                          <p:val>
                                            <p:strVal val="#ppt_x"/>
                                          </p:val>
                                        </p:tav>
                                        <p:tav tm="100000">
                                          <p:val>
                                            <p:strVal val="#ppt_x"/>
                                          </p:val>
                                        </p:tav>
                                      </p:tavLst>
                                    </p:anim>
                                    <p:anim calcmode="lin" valueType="num">
                                      <p:cBhvr>
                                        <p:cTn id="101" dur="1000" fill="hold"/>
                                        <p:tgtEl>
                                          <p:spTgt spid="75"/>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41"/>
                                        </p:tgtEl>
                                        <p:attrNameLst>
                                          <p:attrName>style.visibility</p:attrName>
                                        </p:attrNameLst>
                                      </p:cBhvr>
                                      <p:to>
                                        <p:strVal val="visible"/>
                                      </p:to>
                                    </p:set>
                                    <p:animEffect transition="in" filter="fade">
                                      <p:cBhvr>
                                        <p:cTn id="104" dur="1000"/>
                                        <p:tgtEl>
                                          <p:spTgt spid="141"/>
                                        </p:tgtEl>
                                      </p:cBhvr>
                                    </p:animEffect>
                                    <p:anim calcmode="lin" valueType="num">
                                      <p:cBhvr>
                                        <p:cTn id="105" dur="1000" fill="hold"/>
                                        <p:tgtEl>
                                          <p:spTgt spid="141"/>
                                        </p:tgtEl>
                                        <p:attrNameLst>
                                          <p:attrName>ppt_x</p:attrName>
                                        </p:attrNameLst>
                                      </p:cBhvr>
                                      <p:tavLst>
                                        <p:tav tm="0">
                                          <p:val>
                                            <p:strVal val="#ppt_x"/>
                                          </p:val>
                                        </p:tav>
                                        <p:tav tm="100000">
                                          <p:val>
                                            <p:strVal val="#ppt_x"/>
                                          </p:val>
                                        </p:tav>
                                      </p:tavLst>
                                    </p:anim>
                                    <p:anim calcmode="lin" valueType="num">
                                      <p:cBhvr>
                                        <p:cTn id="106" dur="1000" fill="hold"/>
                                        <p:tgtEl>
                                          <p:spTgt spid="141"/>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137"/>
                                        </p:tgtEl>
                                        <p:attrNameLst>
                                          <p:attrName>style.visibility</p:attrName>
                                        </p:attrNameLst>
                                      </p:cBhvr>
                                      <p:to>
                                        <p:strVal val="visible"/>
                                      </p:to>
                                    </p:set>
                                    <p:animEffect transition="in" filter="fade">
                                      <p:cBhvr>
                                        <p:cTn id="109" dur="1000"/>
                                        <p:tgtEl>
                                          <p:spTgt spid="137"/>
                                        </p:tgtEl>
                                      </p:cBhvr>
                                    </p:animEffect>
                                    <p:anim calcmode="lin" valueType="num">
                                      <p:cBhvr>
                                        <p:cTn id="110" dur="1000" fill="hold"/>
                                        <p:tgtEl>
                                          <p:spTgt spid="137"/>
                                        </p:tgtEl>
                                        <p:attrNameLst>
                                          <p:attrName>ppt_x</p:attrName>
                                        </p:attrNameLst>
                                      </p:cBhvr>
                                      <p:tavLst>
                                        <p:tav tm="0">
                                          <p:val>
                                            <p:strVal val="#ppt_x"/>
                                          </p:val>
                                        </p:tav>
                                        <p:tav tm="100000">
                                          <p:val>
                                            <p:strVal val="#ppt_x"/>
                                          </p:val>
                                        </p:tav>
                                      </p:tavLst>
                                    </p:anim>
                                    <p:anim calcmode="lin" valueType="num">
                                      <p:cBhvr>
                                        <p:cTn id="111" dur="1000" fill="hold"/>
                                        <p:tgtEl>
                                          <p:spTgt spid="137"/>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36"/>
                                        </p:tgtEl>
                                        <p:attrNameLst>
                                          <p:attrName>style.visibility</p:attrName>
                                        </p:attrNameLst>
                                      </p:cBhvr>
                                      <p:to>
                                        <p:strVal val="visible"/>
                                      </p:to>
                                    </p:set>
                                    <p:animEffect transition="in" filter="fade">
                                      <p:cBhvr>
                                        <p:cTn id="114" dur="1000"/>
                                        <p:tgtEl>
                                          <p:spTgt spid="136"/>
                                        </p:tgtEl>
                                      </p:cBhvr>
                                    </p:animEffect>
                                    <p:anim calcmode="lin" valueType="num">
                                      <p:cBhvr>
                                        <p:cTn id="115" dur="1000" fill="hold"/>
                                        <p:tgtEl>
                                          <p:spTgt spid="136"/>
                                        </p:tgtEl>
                                        <p:attrNameLst>
                                          <p:attrName>ppt_x</p:attrName>
                                        </p:attrNameLst>
                                      </p:cBhvr>
                                      <p:tavLst>
                                        <p:tav tm="0">
                                          <p:val>
                                            <p:strVal val="#ppt_x"/>
                                          </p:val>
                                        </p:tav>
                                        <p:tav tm="100000">
                                          <p:val>
                                            <p:strVal val="#ppt_x"/>
                                          </p:val>
                                        </p:tav>
                                      </p:tavLst>
                                    </p:anim>
                                    <p:anim calcmode="lin" valueType="num">
                                      <p:cBhvr>
                                        <p:cTn id="116" dur="1000" fill="hold"/>
                                        <p:tgtEl>
                                          <p:spTgt spid="136"/>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40"/>
                                        </p:tgtEl>
                                        <p:attrNameLst>
                                          <p:attrName>style.visibility</p:attrName>
                                        </p:attrNameLst>
                                      </p:cBhvr>
                                      <p:to>
                                        <p:strVal val="visible"/>
                                      </p:to>
                                    </p:set>
                                    <p:animEffect transition="in" filter="fade">
                                      <p:cBhvr>
                                        <p:cTn id="119" dur="1000"/>
                                        <p:tgtEl>
                                          <p:spTgt spid="140"/>
                                        </p:tgtEl>
                                      </p:cBhvr>
                                    </p:animEffect>
                                    <p:anim calcmode="lin" valueType="num">
                                      <p:cBhvr>
                                        <p:cTn id="120" dur="1000" fill="hold"/>
                                        <p:tgtEl>
                                          <p:spTgt spid="140"/>
                                        </p:tgtEl>
                                        <p:attrNameLst>
                                          <p:attrName>ppt_x</p:attrName>
                                        </p:attrNameLst>
                                      </p:cBhvr>
                                      <p:tavLst>
                                        <p:tav tm="0">
                                          <p:val>
                                            <p:strVal val="#ppt_x"/>
                                          </p:val>
                                        </p:tav>
                                        <p:tav tm="100000">
                                          <p:val>
                                            <p:strVal val="#ppt_x"/>
                                          </p:val>
                                        </p:tav>
                                      </p:tavLst>
                                    </p:anim>
                                    <p:anim calcmode="lin" valueType="num">
                                      <p:cBhvr>
                                        <p:cTn id="121" dur="1000" fill="hold"/>
                                        <p:tgtEl>
                                          <p:spTgt spid="14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143"/>
                                        </p:tgtEl>
                                        <p:attrNameLst>
                                          <p:attrName>style.visibility</p:attrName>
                                        </p:attrNameLst>
                                      </p:cBhvr>
                                      <p:to>
                                        <p:strVal val="visible"/>
                                      </p:to>
                                    </p:set>
                                    <p:animEffect transition="in" filter="fade">
                                      <p:cBhvr>
                                        <p:cTn id="124" dur="1000"/>
                                        <p:tgtEl>
                                          <p:spTgt spid="143"/>
                                        </p:tgtEl>
                                      </p:cBhvr>
                                    </p:animEffect>
                                    <p:anim calcmode="lin" valueType="num">
                                      <p:cBhvr>
                                        <p:cTn id="125" dur="1000" fill="hold"/>
                                        <p:tgtEl>
                                          <p:spTgt spid="143"/>
                                        </p:tgtEl>
                                        <p:attrNameLst>
                                          <p:attrName>ppt_x</p:attrName>
                                        </p:attrNameLst>
                                      </p:cBhvr>
                                      <p:tavLst>
                                        <p:tav tm="0">
                                          <p:val>
                                            <p:strVal val="#ppt_x"/>
                                          </p:val>
                                        </p:tav>
                                        <p:tav tm="100000">
                                          <p:val>
                                            <p:strVal val="#ppt_x"/>
                                          </p:val>
                                        </p:tav>
                                      </p:tavLst>
                                    </p:anim>
                                    <p:anim calcmode="lin" valueType="num">
                                      <p:cBhvr>
                                        <p:cTn id="126" dur="1000" fill="hold"/>
                                        <p:tgtEl>
                                          <p:spTgt spid="143"/>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fade">
                                      <p:cBhvr>
                                        <p:cTn id="129" dur="1000"/>
                                        <p:tgtEl>
                                          <p:spTgt spid="76"/>
                                        </p:tgtEl>
                                      </p:cBhvr>
                                    </p:animEffect>
                                    <p:anim calcmode="lin" valueType="num">
                                      <p:cBhvr>
                                        <p:cTn id="130" dur="1000" fill="hold"/>
                                        <p:tgtEl>
                                          <p:spTgt spid="76"/>
                                        </p:tgtEl>
                                        <p:attrNameLst>
                                          <p:attrName>ppt_x</p:attrName>
                                        </p:attrNameLst>
                                      </p:cBhvr>
                                      <p:tavLst>
                                        <p:tav tm="0">
                                          <p:val>
                                            <p:strVal val="#ppt_x"/>
                                          </p:val>
                                        </p:tav>
                                        <p:tav tm="100000">
                                          <p:val>
                                            <p:strVal val="#ppt_x"/>
                                          </p:val>
                                        </p:tav>
                                      </p:tavLst>
                                    </p:anim>
                                    <p:anim calcmode="lin" valueType="num">
                                      <p:cBhvr>
                                        <p:cTn id="131" dur="1000" fill="hold"/>
                                        <p:tgtEl>
                                          <p:spTgt spid="76"/>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138"/>
                                        </p:tgtEl>
                                        <p:attrNameLst>
                                          <p:attrName>style.visibility</p:attrName>
                                        </p:attrNameLst>
                                      </p:cBhvr>
                                      <p:to>
                                        <p:strVal val="visible"/>
                                      </p:to>
                                    </p:set>
                                    <p:animEffect transition="in" filter="fade">
                                      <p:cBhvr>
                                        <p:cTn id="134" dur="1000"/>
                                        <p:tgtEl>
                                          <p:spTgt spid="138"/>
                                        </p:tgtEl>
                                      </p:cBhvr>
                                    </p:animEffect>
                                    <p:anim calcmode="lin" valueType="num">
                                      <p:cBhvr>
                                        <p:cTn id="135" dur="1000" fill="hold"/>
                                        <p:tgtEl>
                                          <p:spTgt spid="138"/>
                                        </p:tgtEl>
                                        <p:attrNameLst>
                                          <p:attrName>ppt_x</p:attrName>
                                        </p:attrNameLst>
                                      </p:cBhvr>
                                      <p:tavLst>
                                        <p:tav tm="0">
                                          <p:val>
                                            <p:strVal val="#ppt_x"/>
                                          </p:val>
                                        </p:tav>
                                        <p:tav tm="100000">
                                          <p:val>
                                            <p:strVal val="#ppt_x"/>
                                          </p:val>
                                        </p:tav>
                                      </p:tavLst>
                                    </p:anim>
                                    <p:anim calcmode="lin" valueType="num">
                                      <p:cBhvr>
                                        <p:cTn id="136" dur="1000" fill="hold"/>
                                        <p:tgtEl>
                                          <p:spTgt spid="138"/>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139"/>
                                        </p:tgtEl>
                                        <p:attrNameLst>
                                          <p:attrName>style.visibility</p:attrName>
                                        </p:attrNameLst>
                                      </p:cBhvr>
                                      <p:to>
                                        <p:strVal val="visible"/>
                                      </p:to>
                                    </p:set>
                                    <p:animEffect transition="in" filter="fade">
                                      <p:cBhvr>
                                        <p:cTn id="139" dur="1000"/>
                                        <p:tgtEl>
                                          <p:spTgt spid="139"/>
                                        </p:tgtEl>
                                      </p:cBhvr>
                                    </p:animEffect>
                                    <p:anim calcmode="lin" valueType="num">
                                      <p:cBhvr>
                                        <p:cTn id="140" dur="1000" fill="hold"/>
                                        <p:tgtEl>
                                          <p:spTgt spid="139"/>
                                        </p:tgtEl>
                                        <p:attrNameLst>
                                          <p:attrName>ppt_x</p:attrName>
                                        </p:attrNameLst>
                                      </p:cBhvr>
                                      <p:tavLst>
                                        <p:tav tm="0">
                                          <p:val>
                                            <p:strVal val="#ppt_x"/>
                                          </p:val>
                                        </p:tav>
                                        <p:tav tm="100000">
                                          <p:val>
                                            <p:strVal val="#ppt_x"/>
                                          </p:val>
                                        </p:tav>
                                      </p:tavLst>
                                    </p:anim>
                                    <p:anim calcmode="lin" valueType="num">
                                      <p:cBhvr>
                                        <p:cTn id="141" dur="1000" fill="hold"/>
                                        <p:tgtEl>
                                          <p:spTgt spid="139"/>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142"/>
                                        </p:tgtEl>
                                        <p:attrNameLst>
                                          <p:attrName>style.visibility</p:attrName>
                                        </p:attrNameLst>
                                      </p:cBhvr>
                                      <p:to>
                                        <p:strVal val="visible"/>
                                      </p:to>
                                    </p:set>
                                    <p:animEffect transition="in" filter="fade">
                                      <p:cBhvr>
                                        <p:cTn id="144" dur="1000"/>
                                        <p:tgtEl>
                                          <p:spTgt spid="142"/>
                                        </p:tgtEl>
                                      </p:cBhvr>
                                    </p:animEffect>
                                    <p:anim calcmode="lin" valueType="num">
                                      <p:cBhvr>
                                        <p:cTn id="145" dur="1000" fill="hold"/>
                                        <p:tgtEl>
                                          <p:spTgt spid="142"/>
                                        </p:tgtEl>
                                        <p:attrNameLst>
                                          <p:attrName>ppt_x</p:attrName>
                                        </p:attrNameLst>
                                      </p:cBhvr>
                                      <p:tavLst>
                                        <p:tav tm="0">
                                          <p:val>
                                            <p:strVal val="#ppt_x"/>
                                          </p:val>
                                        </p:tav>
                                        <p:tav tm="100000">
                                          <p:val>
                                            <p:strVal val="#ppt_x"/>
                                          </p:val>
                                        </p:tav>
                                      </p:tavLst>
                                    </p:anim>
                                    <p:anim calcmode="lin" valueType="num">
                                      <p:cBhvr>
                                        <p:cTn id="146" dur="1000" fill="hold"/>
                                        <p:tgtEl>
                                          <p:spTgt spid="142"/>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144"/>
                                        </p:tgtEl>
                                        <p:attrNameLst>
                                          <p:attrName>style.visibility</p:attrName>
                                        </p:attrNameLst>
                                      </p:cBhvr>
                                      <p:to>
                                        <p:strVal val="visible"/>
                                      </p:to>
                                    </p:set>
                                    <p:animEffect transition="in" filter="fade">
                                      <p:cBhvr>
                                        <p:cTn id="149" dur="1000"/>
                                        <p:tgtEl>
                                          <p:spTgt spid="144"/>
                                        </p:tgtEl>
                                      </p:cBhvr>
                                    </p:animEffect>
                                    <p:anim calcmode="lin" valueType="num">
                                      <p:cBhvr>
                                        <p:cTn id="150" dur="1000" fill="hold"/>
                                        <p:tgtEl>
                                          <p:spTgt spid="144"/>
                                        </p:tgtEl>
                                        <p:attrNameLst>
                                          <p:attrName>ppt_x</p:attrName>
                                        </p:attrNameLst>
                                      </p:cBhvr>
                                      <p:tavLst>
                                        <p:tav tm="0">
                                          <p:val>
                                            <p:strVal val="#ppt_x"/>
                                          </p:val>
                                        </p:tav>
                                        <p:tav tm="100000">
                                          <p:val>
                                            <p:strVal val="#ppt_x"/>
                                          </p:val>
                                        </p:tav>
                                      </p:tavLst>
                                    </p:anim>
                                    <p:anim calcmode="lin" valueType="num">
                                      <p:cBhvr>
                                        <p:cTn id="151"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97" grpId="0"/>
      <p:bldP spid="102" grpId="0"/>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30</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graphicFrame>
        <p:nvGraphicFramePr>
          <p:cNvPr id="14" name="Diagram 13"/>
          <p:cNvGraphicFramePr/>
          <p:nvPr>
            <p:extLst>
              <p:ext uri="{D42A27DB-BD31-4B8C-83A1-F6EECF244321}">
                <p14:modId xmlns:p14="http://schemas.microsoft.com/office/powerpoint/2010/main" val="1415634841"/>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ZoneTexte 14"/>
          <p:cNvSpPr txBox="1"/>
          <p:nvPr/>
        </p:nvSpPr>
        <p:spPr bwMode="black">
          <a:xfrm>
            <a:off x="1067149" y="2314382"/>
            <a:ext cx="7321275" cy="276999"/>
          </a:xfrm>
          <a:prstGeom prst="rect">
            <a:avLst/>
          </a:prstGeom>
          <a:noFill/>
        </p:spPr>
        <p:txBody>
          <a:bodyPr wrap="square" lIns="85730" tIns="0" rIns="0" bIns="0" rtlCol="0">
            <a:spAutoFit/>
          </a:bodyPr>
          <a:lstStyle/>
          <a:p>
            <a:r>
              <a:rPr lang="fr-FR" dirty="0" smtClean="0"/>
              <a:t>On cliquant sur  le bouton « </a:t>
            </a:r>
            <a:r>
              <a:rPr lang="fr-FR" dirty="0" err="1" smtClean="0"/>
              <a:t>Fichiers_Inexistans_Dans_Pckg_Conf</a:t>
            </a:r>
            <a:r>
              <a:rPr lang="fr-FR" dirty="0" smtClean="0"/>
              <a:t> » : </a:t>
            </a:r>
            <a:endParaRPr lang="fr-FR" dirty="0"/>
          </a:p>
        </p:txBody>
      </p:sp>
      <p:pic>
        <p:nvPicPr>
          <p:cNvPr id="5" name="Imag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686" y="2748629"/>
            <a:ext cx="7492754" cy="3920731"/>
          </a:xfrm>
          <a:prstGeom prst="rect">
            <a:avLst/>
          </a:prstGeom>
        </p:spPr>
      </p:pic>
      <p:sp>
        <p:nvSpPr>
          <p:cNvPr id="16" name="Ellipse 15"/>
          <p:cNvSpPr/>
          <p:nvPr/>
        </p:nvSpPr>
        <p:spPr>
          <a:xfrm>
            <a:off x="3618148" y="6290347"/>
            <a:ext cx="2016224"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8593" y="2748629"/>
            <a:ext cx="3829584" cy="3505793"/>
          </a:xfrm>
          <a:prstGeom prst="rect">
            <a:avLst/>
          </a:prstGeom>
        </p:spPr>
      </p:pic>
    </p:spTree>
    <p:extLst>
      <p:ext uri="{BB962C8B-B14F-4D97-AF65-F5344CB8AC3E}">
        <p14:creationId xmlns:p14="http://schemas.microsoft.com/office/powerpoint/2010/main" val="418714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31</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319777"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noProof="0" dirty="0" smtClean="0">
                <a:solidFill>
                  <a:schemeClr val="tx2"/>
                </a:solidFill>
                <a:latin typeface="+mn-lt"/>
              </a:rPr>
              <a:t>L’application de comparaison de packages</a:t>
            </a:r>
          </a:p>
        </p:txBody>
      </p:sp>
      <p:graphicFrame>
        <p:nvGraphicFramePr>
          <p:cNvPr id="14" name="Diagram 13"/>
          <p:cNvGraphicFramePr/>
          <p:nvPr>
            <p:extLst>
              <p:ext uri="{D42A27DB-BD31-4B8C-83A1-F6EECF244321}">
                <p14:modId xmlns:p14="http://schemas.microsoft.com/office/powerpoint/2010/main" val="13057530"/>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ZoneTexte 14"/>
          <p:cNvSpPr txBox="1"/>
          <p:nvPr/>
        </p:nvSpPr>
        <p:spPr bwMode="black">
          <a:xfrm>
            <a:off x="1067149" y="2314382"/>
            <a:ext cx="7321275" cy="276999"/>
          </a:xfrm>
          <a:prstGeom prst="rect">
            <a:avLst/>
          </a:prstGeom>
          <a:noFill/>
        </p:spPr>
        <p:txBody>
          <a:bodyPr wrap="square" lIns="85730" tIns="0" rIns="0" bIns="0" rtlCol="0">
            <a:spAutoFit/>
          </a:bodyPr>
          <a:lstStyle/>
          <a:p>
            <a:r>
              <a:rPr lang="fr-FR" dirty="0" smtClean="0"/>
              <a:t>On cliquant sur  le bouton « </a:t>
            </a:r>
            <a:r>
              <a:rPr lang="fr-FR" dirty="0" err="1" smtClean="0"/>
              <a:t>Dossiers_Inexistans_Dans_Pckg_Conf</a:t>
            </a:r>
            <a:r>
              <a:rPr lang="fr-FR" dirty="0" smtClean="0"/>
              <a:t> » : </a:t>
            </a:r>
            <a:endParaRPr lang="fr-FR" dirty="0"/>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686" y="2708920"/>
            <a:ext cx="7492754" cy="3960440"/>
          </a:xfrm>
          <a:prstGeom prst="rect">
            <a:avLst/>
          </a:prstGeom>
        </p:spPr>
      </p:pic>
      <p:sp>
        <p:nvSpPr>
          <p:cNvPr id="13" name="Ellipse 12"/>
          <p:cNvSpPr/>
          <p:nvPr/>
        </p:nvSpPr>
        <p:spPr>
          <a:xfrm>
            <a:off x="5868144" y="6271374"/>
            <a:ext cx="2376264"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2080" y="2705169"/>
            <a:ext cx="3753374" cy="3566205"/>
          </a:xfrm>
          <a:prstGeom prst="rect">
            <a:avLst/>
          </a:prstGeom>
        </p:spPr>
      </p:pic>
    </p:spTree>
    <p:extLst>
      <p:ext uri="{BB962C8B-B14F-4D97-AF65-F5344CB8AC3E}">
        <p14:creationId xmlns:p14="http://schemas.microsoft.com/office/powerpoint/2010/main" val="323397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Présentation du travail réalisé</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32</a:t>
            </a:r>
            <a:endParaRPr lang="fr-FR" b="1" dirty="0"/>
          </a:p>
        </p:txBody>
      </p:sp>
      <p:sp>
        <p:nvSpPr>
          <p:cNvPr id="4" name="Organigramme : Connecteur 3"/>
          <p:cNvSpPr/>
          <p:nvPr/>
        </p:nvSpPr>
        <p:spPr>
          <a:xfrm>
            <a:off x="895670" y="1859360"/>
            <a:ext cx="144016"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bwMode="black">
          <a:xfrm>
            <a:off x="1043608" y="1777480"/>
            <a:ext cx="4690713" cy="300082"/>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950" dirty="0" smtClean="0">
                <a:solidFill>
                  <a:schemeClr val="tx2"/>
                </a:solidFill>
              </a:rPr>
              <a:t>L’intégration du </a:t>
            </a:r>
            <a:r>
              <a:rPr lang="fr-FR" sz="1950" dirty="0" err="1" smtClean="0">
                <a:solidFill>
                  <a:schemeClr val="tx2"/>
                </a:solidFill>
              </a:rPr>
              <a:t>blacklist</a:t>
            </a:r>
            <a:r>
              <a:rPr lang="fr-FR" sz="1950" dirty="0" smtClean="0">
                <a:solidFill>
                  <a:schemeClr val="tx2"/>
                </a:solidFill>
              </a:rPr>
              <a:t> ONU sur Amplitude</a:t>
            </a:r>
            <a:endParaRPr lang="fr-FR" sz="1950" noProof="0" dirty="0" smtClean="0">
              <a:solidFill>
                <a:schemeClr val="tx2"/>
              </a:solidFill>
              <a:latin typeface="+mn-lt"/>
            </a:endParaRPr>
          </a:p>
        </p:txBody>
      </p:sp>
      <p:sp>
        <p:nvSpPr>
          <p:cNvPr id="13" name="ZoneTexte 12"/>
          <p:cNvSpPr txBox="1"/>
          <p:nvPr/>
        </p:nvSpPr>
        <p:spPr bwMode="black">
          <a:xfrm>
            <a:off x="1067149" y="2314382"/>
            <a:ext cx="6192982" cy="276999"/>
          </a:xfrm>
          <a:prstGeom prst="rect">
            <a:avLst/>
          </a:prstGeom>
          <a:noFill/>
        </p:spPr>
        <p:txBody>
          <a:bodyPr wrap="none" lIns="85730" tIns="0" rIns="0" bIns="0" rtlCol="0">
            <a:spAutoFit/>
          </a:bodyPr>
          <a:lstStyle/>
          <a:p>
            <a:r>
              <a:rPr lang="fr-FR" dirty="0" smtClean="0"/>
              <a:t>Processus de transformation de format ONU vers le format OFAC</a:t>
            </a:r>
            <a:endParaRPr lang="fr-FR" dirty="0"/>
          </a:p>
        </p:txBody>
      </p:sp>
      <p:graphicFrame>
        <p:nvGraphicFramePr>
          <p:cNvPr id="10" name="Diagram 13"/>
          <p:cNvGraphicFramePr/>
          <p:nvPr>
            <p:extLst>
              <p:ext uri="{D42A27DB-BD31-4B8C-83A1-F6EECF244321}">
                <p14:modId xmlns:p14="http://schemas.microsoft.com/office/powerpoint/2010/main" val="720269769"/>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2828201"/>
            <a:ext cx="7942857" cy="3173634"/>
          </a:xfrm>
          <a:prstGeom prst="rect">
            <a:avLst/>
          </a:prstGeom>
        </p:spPr>
      </p:pic>
      <p:sp>
        <p:nvSpPr>
          <p:cNvPr id="3" name="Flèche droite 2"/>
          <p:cNvSpPr/>
          <p:nvPr/>
        </p:nvSpPr>
        <p:spPr>
          <a:xfrm>
            <a:off x="924522" y="3625435"/>
            <a:ext cx="432048" cy="2557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bwMode="black">
          <a:xfrm>
            <a:off x="342364" y="3665774"/>
            <a:ext cx="485715" cy="215444"/>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400" b="1" noProof="0" dirty="0" smtClean="0">
                <a:solidFill>
                  <a:srgbClr val="EE292F"/>
                </a:solidFill>
                <a:latin typeface="+mn-lt"/>
              </a:rPr>
              <a:t>ONU</a:t>
            </a:r>
          </a:p>
        </p:txBody>
      </p:sp>
      <p:sp>
        <p:nvSpPr>
          <p:cNvPr id="15" name="Flèche droite 14"/>
          <p:cNvSpPr/>
          <p:nvPr/>
        </p:nvSpPr>
        <p:spPr>
          <a:xfrm>
            <a:off x="6511093" y="4415018"/>
            <a:ext cx="480221" cy="28774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bwMode="black">
          <a:xfrm>
            <a:off x="6991314" y="4451167"/>
            <a:ext cx="1899308" cy="215444"/>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400" b="1" dirty="0" smtClean="0">
                <a:solidFill>
                  <a:srgbClr val="EE292F"/>
                </a:solidFill>
              </a:rPr>
              <a:t>ONU au format OFAC</a:t>
            </a:r>
            <a:endParaRPr lang="fr-FR" sz="1400" b="1" noProof="0" dirty="0" smtClean="0">
              <a:solidFill>
                <a:srgbClr val="EE292F"/>
              </a:solidFill>
              <a:latin typeface="+mn-lt"/>
            </a:endParaRPr>
          </a:p>
        </p:txBody>
      </p:sp>
    </p:spTree>
    <p:extLst>
      <p:ext uri="{BB962C8B-B14F-4D97-AF65-F5344CB8AC3E}">
        <p14:creationId xmlns:p14="http://schemas.microsoft.com/office/powerpoint/2010/main" val="142586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5" grpId="0"/>
      <p:bldP spid="15" grpId="0"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black">
          <a:xfrm>
            <a:off x="467544" y="1171328"/>
            <a:ext cx="9001000"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rgbClr val="FF0000"/>
                </a:solidFill>
                <a:latin typeface="+mn-lt"/>
              </a:rPr>
              <a:t>Environnement de travail et technologies </a:t>
            </a:r>
          </a:p>
        </p:txBody>
      </p:sp>
      <p:sp>
        <p:nvSpPr>
          <p:cNvPr id="7" name="Chevron 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8" name="Image 20" descr="http://upload.wikimedia.org/wikipedia/fr/4/45/Logo_Hibernate.png"/>
          <p:cNvPicPr/>
          <p:nvPr/>
        </p:nvPicPr>
        <p:blipFill>
          <a:blip r:embed="rId3">
            <a:extLst>
              <a:ext uri="{28A0092B-C50C-407E-A947-70E740481C1C}">
                <a14:useLocalDpi xmlns:a14="http://schemas.microsoft.com/office/drawing/2010/main" val="0"/>
              </a:ext>
            </a:extLst>
          </a:blip>
          <a:srcRect l="-3004" t="-31058" b="-9044"/>
          <a:stretch>
            <a:fillRect/>
          </a:stretch>
        </p:blipFill>
        <p:spPr bwMode="auto">
          <a:xfrm>
            <a:off x="2638033" y="2476996"/>
            <a:ext cx="1674495" cy="522605"/>
          </a:xfrm>
          <a:prstGeom prst="rect">
            <a:avLst/>
          </a:prstGeom>
          <a:noFill/>
          <a:ln>
            <a:noFill/>
          </a:ln>
        </p:spPr>
      </p:pic>
      <p:pic>
        <p:nvPicPr>
          <p:cNvPr id="11" name="Image 21" descr="http://litis.univ-lehavre.fr/~dolivier/PagePerso/uploads/Enseignement/Eclipse/Eclipse_Logo.png"/>
          <p:cNvPicPr/>
          <p:nvPr/>
        </p:nvPicPr>
        <p:blipFill>
          <a:blip r:embed="rId4">
            <a:extLst>
              <a:ext uri="{28A0092B-C50C-407E-A947-70E740481C1C}">
                <a14:useLocalDpi xmlns:a14="http://schemas.microsoft.com/office/drawing/2010/main" val="0"/>
              </a:ext>
            </a:extLst>
          </a:blip>
          <a:srcRect/>
          <a:stretch>
            <a:fillRect/>
          </a:stretch>
        </p:blipFill>
        <p:spPr bwMode="auto">
          <a:xfrm>
            <a:off x="492128" y="4164783"/>
            <a:ext cx="1789430" cy="580390"/>
          </a:xfrm>
          <a:prstGeom prst="rect">
            <a:avLst/>
          </a:prstGeom>
          <a:ln w="3175" cap="sq">
            <a:noFill/>
            <a:miter lim="800000"/>
          </a:ln>
          <a:effectLst/>
        </p:spPr>
      </p:pic>
      <p:pic>
        <p:nvPicPr>
          <p:cNvPr id="12" name="Image 22" descr="http://upload.wikimedia.org/wikipedia/commons/thumb/0/0b/Maven_logo.svg/512px-Maven_logo.svg.png"/>
          <p:cNvPicPr/>
          <p:nvPr/>
        </p:nvPicPr>
        <p:blipFill>
          <a:blip r:embed="rId5">
            <a:extLst>
              <a:ext uri="{28A0092B-C50C-407E-A947-70E740481C1C}">
                <a14:useLocalDpi xmlns:a14="http://schemas.microsoft.com/office/drawing/2010/main" val="0"/>
              </a:ext>
            </a:extLst>
          </a:blip>
          <a:srcRect l="-24477" t="-23277" r="-17197" b="-9311"/>
          <a:stretch>
            <a:fillRect/>
          </a:stretch>
        </p:blipFill>
        <p:spPr bwMode="auto">
          <a:xfrm>
            <a:off x="2476668" y="4120918"/>
            <a:ext cx="1860550" cy="591185"/>
          </a:xfrm>
          <a:prstGeom prst="rect">
            <a:avLst/>
          </a:prstGeom>
          <a:ln w="3175" cap="sq">
            <a:noFill/>
            <a:miter lim="800000"/>
          </a:ln>
          <a:effectLst/>
        </p:spPr>
      </p:pic>
      <p:sp>
        <p:nvSpPr>
          <p:cNvPr id="19" name="Rectangle 18"/>
          <p:cNvSpPr/>
          <p:nvPr/>
        </p:nvSpPr>
        <p:spPr>
          <a:xfrm>
            <a:off x="8662595" y="6470367"/>
            <a:ext cx="481405"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33</a:t>
            </a:r>
            <a:endParaRPr lang="fr-FR" b="1" dirty="0"/>
          </a:p>
        </p:txBody>
      </p:sp>
      <p:pic>
        <p:nvPicPr>
          <p:cNvPr id="24" name="Imag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1122" y="2116290"/>
            <a:ext cx="944894" cy="944894"/>
          </a:xfrm>
          <a:prstGeom prst="rect">
            <a:avLst/>
          </a:prstGeom>
        </p:spPr>
      </p:pic>
      <p:pic>
        <p:nvPicPr>
          <p:cNvPr id="27" name="Imag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3868" y="3987873"/>
            <a:ext cx="1317332" cy="966044"/>
          </a:xfrm>
          <a:prstGeom prst="rect">
            <a:avLst/>
          </a:prstGeom>
        </p:spPr>
      </p:pic>
      <p:pic>
        <p:nvPicPr>
          <p:cNvPr id="29" name="Imag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4241" y="3987810"/>
            <a:ext cx="966107" cy="966107"/>
          </a:xfrm>
          <a:prstGeom prst="rect">
            <a:avLst/>
          </a:prstGeom>
        </p:spPr>
      </p:pic>
      <p:graphicFrame>
        <p:nvGraphicFramePr>
          <p:cNvPr id="18" name="Diagram 13"/>
          <p:cNvGraphicFramePr/>
          <p:nvPr>
            <p:extLst>
              <p:ext uri="{D42A27DB-BD31-4B8C-83A1-F6EECF244321}">
                <p14:modId xmlns:p14="http://schemas.microsoft.com/office/powerpoint/2010/main" val="512541233"/>
              </p:ext>
            </p:extLst>
          </p:nvPr>
        </p:nvGraphicFramePr>
        <p:xfrm>
          <a:off x="144016" y="-1107505"/>
          <a:ext cx="8964488" cy="29495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Imag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5576" y="2107032"/>
            <a:ext cx="1262535" cy="1262535"/>
          </a:xfrm>
          <a:prstGeom prst="rect">
            <a:avLst/>
          </a:prstGeom>
        </p:spPr>
      </p:pic>
      <p:pic>
        <p:nvPicPr>
          <p:cNvPr id="4" name="Imag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2450" y="2023923"/>
            <a:ext cx="1428750" cy="1428750"/>
          </a:xfrm>
          <a:prstGeom prst="rect">
            <a:avLst/>
          </a:prstGeom>
        </p:spPr>
      </p:pic>
      <p:pic>
        <p:nvPicPr>
          <p:cNvPr id="10" name="Image 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8823" y="5456738"/>
            <a:ext cx="836039" cy="836039"/>
          </a:xfrm>
          <a:prstGeom prst="rect">
            <a:avLst/>
          </a:prstGeom>
        </p:spPr>
      </p:pic>
      <p:pic>
        <p:nvPicPr>
          <p:cNvPr id="13" name="Image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75299" y="5432619"/>
            <a:ext cx="1405900" cy="884276"/>
          </a:xfrm>
          <a:prstGeom prst="rect">
            <a:avLst/>
          </a:prstGeom>
        </p:spPr>
      </p:pic>
      <p:grpSp>
        <p:nvGrpSpPr>
          <p:cNvPr id="23" name="Groupe 22"/>
          <p:cNvGrpSpPr/>
          <p:nvPr/>
        </p:nvGrpSpPr>
        <p:grpSpPr>
          <a:xfrm>
            <a:off x="5089396" y="5438331"/>
            <a:ext cx="1038743" cy="953868"/>
            <a:chOff x="5967635" y="3640648"/>
            <a:chExt cx="2031476" cy="2128978"/>
          </a:xfrm>
        </p:grpSpPr>
        <p:pic>
          <p:nvPicPr>
            <p:cNvPr id="25" name="Picture 4" descr="http://www.takistmr.com/wp-content/uploads/2011/07/putt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66595" y="3640648"/>
              <a:ext cx="1493787" cy="1493786"/>
            </a:xfrm>
            <a:prstGeom prst="rect">
              <a:avLst/>
            </a:prstGeom>
            <a:noFill/>
            <a:ln>
              <a:solidFill>
                <a:srgbClr val="767171"/>
              </a:solidFill>
            </a:ln>
            <a:extLst>
              <a:ext uri="{909E8E84-426E-40DD-AFC4-6F175D3DCCD1}">
                <a14:hiddenFill xmlns:a14="http://schemas.microsoft.com/office/drawing/2010/main">
                  <a:solidFill>
                    <a:srgbClr val="FFFFFF"/>
                  </a:solidFill>
                </a14:hiddenFill>
              </a:ext>
            </a:extLst>
          </p:spPr>
        </p:pic>
        <p:sp>
          <p:nvSpPr>
            <p:cNvPr id="28" name="Rectangle 27"/>
            <p:cNvSpPr/>
            <p:nvPr/>
          </p:nvSpPr>
          <p:spPr>
            <a:xfrm>
              <a:off x="5967635" y="5245000"/>
              <a:ext cx="2031476" cy="524626"/>
            </a:xfrm>
            <a:prstGeom prst="rect">
              <a:avLst/>
            </a:prstGeom>
            <a:no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lumMod val="75000"/>
                      <a:lumOff val="25000"/>
                    </a:schemeClr>
                  </a:solidFill>
                </a:rPr>
                <a:t>PUTTY</a:t>
              </a:r>
              <a:endParaRPr lang="fr-FR" sz="1600" b="1" dirty="0">
                <a:solidFill>
                  <a:schemeClr val="tx1">
                    <a:lumMod val="75000"/>
                    <a:lumOff val="25000"/>
                  </a:schemeClr>
                </a:solidFill>
              </a:endParaRPr>
            </a:p>
          </p:txBody>
        </p:sp>
      </p:grpSp>
      <p:pic>
        <p:nvPicPr>
          <p:cNvPr id="16" name="Image 1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72856" y="5573123"/>
            <a:ext cx="1961425" cy="836341"/>
          </a:xfrm>
          <a:prstGeom prst="rect">
            <a:avLst/>
          </a:prstGeom>
        </p:spPr>
      </p:pic>
    </p:spTree>
    <p:extLst>
      <p:ext uri="{BB962C8B-B14F-4D97-AF65-F5344CB8AC3E}">
        <p14:creationId xmlns:p14="http://schemas.microsoft.com/office/powerpoint/2010/main" val="321013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heel(1)">
                                      <p:cBhvr>
                                        <p:cTn id="16" dur="2000"/>
                                        <p:tgtEl>
                                          <p:spTgt spid="24"/>
                                        </p:tgtEl>
                                      </p:cBhvr>
                                    </p:animEffect>
                                  </p:childTnLst>
                                </p:cTn>
                              </p:par>
                              <p:par>
                                <p:cTn id="17" presetID="21"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21"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par>
                                <p:cTn id="23" presetID="21" presetClass="entr" presetSubtype="1"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heel(1)">
                                      <p:cBhvr>
                                        <p:cTn id="25" dur="2000"/>
                                        <p:tgtEl>
                                          <p:spTgt spid="27"/>
                                        </p:tgtEl>
                                      </p:cBhvr>
                                    </p:animEffect>
                                  </p:childTnLst>
                                </p:cTn>
                              </p:par>
                              <p:par>
                                <p:cTn id="26" presetID="21" presetClass="entr" presetSubtype="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par>
                                <p:cTn id="29" presetID="21" presetClass="entr" presetSubtype="1"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par>
                                <p:cTn id="32" presetID="21" presetClass="entr" presetSubtype="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heel(1)">
                                      <p:cBhvr>
                                        <p:cTn id="34" dur="2000"/>
                                        <p:tgtEl>
                                          <p:spTgt spid="13"/>
                                        </p:tgtEl>
                                      </p:cBhvr>
                                    </p:animEffect>
                                  </p:childTnLst>
                                </p:cTn>
                              </p:par>
                              <p:par>
                                <p:cTn id="35" presetID="21" presetClass="entr" presetSubtype="1"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1" presetClass="entr" presetSubtype="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sz="quarter"/>
          </p:nvPr>
        </p:nvSpPr>
        <p:spPr>
          <a:xfrm>
            <a:off x="107504" y="3723329"/>
            <a:ext cx="4919488" cy="821763"/>
          </a:xfrm>
        </p:spPr>
        <p:txBody>
          <a:bodyPr/>
          <a:lstStyle/>
          <a:p>
            <a:pPr marL="457200" indent="-457200" algn="ctr">
              <a:spcBef>
                <a:spcPts val="0"/>
              </a:spcBef>
              <a:buNone/>
            </a:pPr>
            <a:r>
              <a:rPr lang="fr-FR" sz="2800" b="1" i="1" dirty="0" smtClean="0"/>
              <a:t>    Conclusion </a:t>
            </a:r>
            <a:r>
              <a:rPr lang="fr-FR" sz="2800" b="1" i="1" dirty="0"/>
              <a:t/>
            </a:r>
            <a:br>
              <a:rPr lang="fr-FR" sz="2800" b="1" i="1" dirty="0"/>
            </a:br>
            <a:r>
              <a:rPr lang="fr-FR" sz="2800" b="1" i="1" dirty="0" smtClean="0"/>
              <a:t>et perspectives </a:t>
            </a:r>
            <a:endParaRPr lang="fr-FR" sz="2800" b="1" i="1" dirty="0"/>
          </a:p>
        </p:txBody>
      </p:sp>
    </p:spTree>
    <p:extLst>
      <p:ext uri="{BB962C8B-B14F-4D97-AF65-F5344CB8AC3E}">
        <p14:creationId xmlns:p14="http://schemas.microsoft.com/office/powerpoint/2010/main" val="237568767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38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bwMode="black">
          <a:xfrm>
            <a:off x="393700" y="1184914"/>
            <a:ext cx="6768752"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dirty="0" smtClean="0">
                <a:solidFill>
                  <a:srgbClr val="FF0000"/>
                </a:solidFill>
              </a:rPr>
              <a:t>Solution </a:t>
            </a:r>
            <a:r>
              <a:rPr lang="fr-FR" sz="2400" noProof="0" dirty="0" smtClean="0">
                <a:solidFill>
                  <a:srgbClr val="FF0000"/>
                </a:solidFill>
              </a:rPr>
              <a:t>« Sopra Banking Amplitude »</a:t>
            </a:r>
            <a:endParaRPr lang="fr-FR" sz="2400" noProof="0" dirty="0" smtClean="0">
              <a:solidFill>
                <a:srgbClr val="FF0000"/>
              </a:solidFill>
              <a:latin typeface="+mn-lt"/>
            </a:endParaRPr>
          </a:p>
        </p:txBody>
      </p:sp>
      <p:sp>
        <p:nvSpPr>
          <p:cNvPr id="47" name="Chevron 46"/>
          <p:cNvSpPr/>
          <p:nvPr/>
        </p:nvSpPr>
        <p:spPr>
          <a:xfrm>
            <a:off x="179512" y="1268760"/>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475833" y="1802145"/>
            <a:ext cx="3698898" cy="338554"/>
          </a:xfrm>
          <a:prstGeom prst="rect">
            <a:avLst/>
          </a:prstGeom>
        </p:spPr>
        <p:txBody>
          <a:bodyPr wrap="none">
            <a:spAutoFit/>
          </a:bodyPr>
          <a:lstStyle/>
          <a:p>
            <a:pPr marL="285750" indent="-285750">
              <a:buFont typeface="Wingdings" panose="05000000000000000000" pitchFamily="2" charset="2"/>
              <a:buChar char="q"/>
            </a:pPr>
            <a:r>
              <a:rPr lang="fr-FR" sz="1600" dirty="0" smtClean="0">
                <a:solidFill>
                  <a:schemeClr val="tx2"/>
                </a:solidFill>
              </a:rPr>
              <a:t>Une </a:t>
            </a:r>
            <a:r>
              <a:rPr lang="fr-FR" sz="1600" dirty="0">
                <a:solidFill>
                  <a:schemeClr val="tx2"/>
                </a:solidFill>
              </a:rPr>
              <a:t>solution CORE-BANKING INTEGREE</a:t>
            </a:r>
          </a:p>
        </p:txBody>
      </p:sp>
      <p:sp>
        <p:nvSpPr>
          <p:cNvPr id="7" name="Rectangle 6"/>
          <p:cNvSpPr/>
          <p:nvPr/>
        </p:nvSpPr>
        <p:spPr>
          <a:xfrm>
            <a:off x="497452" y="2249828"/>
            <a:ext cx="6999544" cy="338554"/>
          </a:xfrm>
          <a:prstGeom prst="rect">
            <a:avLst/>
          </a:prstGeom>
        </p:spPr>
        <p:txBody>
          <a:bodyPr wrap="square">
            <a:spAutoFit/>
          </a:bodyPr>
          <a:lstStyle/>
          <a:p>
            <a:pPr marL="285750" indent="-285750">
              <a:buFont typeface="Wingdings" panose="05000000000000000000" pitchFamily="2" charset="2"/>
              <a:buChar char="q"/>
            </a:pPr>
            <a:r>
              <a:rPr lang="fr-FR" sz="1600" dirty="0" smtClean="0">
                <a:solidFill>
                  <a:schemeClr val="tx2"/>
                </a:solidFill>
              </a:rPr>
              <a:t>Équipe </a:t>
            </a:r>
            <a:r>
              <a:rPr lang="fr-FR" sz="1600" dirty="0">
                <a:solidFill>
                  <a:schemeClr val="tx2"/>
                </a:solidFill>
              </a:rPr>
              <a:t>plus de </a:t>
            </a:r>
            <a:r>
              <a:rPr lang="fr-FR" sz="1600" dirty="0">
                <a:solidFill>
                  <a:srgbClr val="FF0000"/>
                </a:solidFill>
              </a:rPr>
              <a:t>140</a:t>
            </a:r>
            <a:r>
              <a:rPr lang="fr-FR" sz="1600" dirty="0"/>
              <a:t> </a:t>
            </a:r>
            <a:r>
              <a:rPr lang="fr-FR" sz="1600" dirty="0" smtClean="0">
                <a:solidFill>
                  <a:schemeClr val="tx2"/>
                </a:solidFill>
              </a:rPr>
              <a:t>établissements </a:t>
            </a:r>
            <a:r>
              <a:rPr lang="fr-FR" sz="1600" dirty="0">
                <a:solidFill>
                  <a:schemeClr val="tx2"/>
                </a:solidFill>
              </a:rPr>
              <a:t>financiers dans </a:t>
            </a:r>
            <a:r>
              <a:rPr lang="fr-FR" sz="1600" dirty="0">
                <a:solidFill>
                  <a:srgbClr val="FF0000"/>
                </a:solidFill>
              </a:rPr>
              <a:t>45</a:t>
            </a:r>
            <a:r>
              <a:rPr lang="fr-FR" sz="1600" dirty="0"/>
              <a:t> </a:t>
            </a:r>
            <a:r>
              <a:rPr lang="fr-FR" sz="1600" dirty="0">
                <a:solidFill>
                  <a:schemeClr val="tx2"/>
                </a:solidFill>
              </a:rPr>
              <a:t>pays</a:t>
            </a:r>
          </a:p>
        </p:txBody>
      </p:sp>
      <p:pic>
        <p:nvPicPr>
          <p:cNvPr id="9" name="Image 8" descr="C:\Users\PC\Desktop\sg.png"/>
          <p:cNvPicPr/>
          <p:nvPr/>
        </p:nvPicPr>
        <p:blipFill>
          <a:blip r:embed="rId3">
            <a:extLst>
              <a:ext uri="{28A0092B-C50C-407E-A947-70E740481C1C}">
                <a14:useLocalDpi xmlns:a14="http://schemas.microsoft.com/office/drawing/2010/main" val="0"/>
              </a:ext>
            </a:extLst>
          </a:blip>
          <a:srcRect/>
          <a:stretch>
            <a:fillRect/>
          </a:stretch>
        </p:blipFill>
        <p:spPr bwMode="auto">
          <a:xfrm>
            <a:off x="2202929" y="5901186"/>
            <a:ext cx="1878965" cy="355600"/>
          </a:xfrm>
          <a:prstGeom prst="rect">
            <a:avLst/>
          </a:prstGeom>
          <a:noFill/>
          <a:ln>
            <a:noFill/>
          </a:ln>
        </p:spPr>
      </p:pic>
      <p:pic>
        <p:nvPicPr>
          <p:cNvPr id="10" name="Image 9" descr="C:\Users\PC\Desktop\bmce.gif"/>
          <p:cNvPicPr/>
          <p:nvPr/>
        </p:nvPicPr>
        <p:blipFill>
          <a:blip r:embed="rId4">
            <a:extLst>
              <a:ext uri="{28A0092B-C50C-407E-A947-70E740481C1C}">
                <a14:useLocalDpi xmlns:a14="http://schemas.microsoft.com/office/drawing/2010/main" val="0"/>
              </a:ext>
            </a:extLst>
          </a:blip>
          <a:srcRect/>
          <a:stretch>
            <a:fillRect/>
          </a:stretch>
        </p:blipFill>
        <p:spPr bwMode="auto">
          <a:xfrm>
            <a:off x="2902411" y="4897640"/>
            <a:ext cx="2159000" cy="469900"/>
          </a:xfrm>
          <a:prstGeom prst="rect">
            <a:avLst/>
          </a:prstGeom>
          <a:noFill/>
          <a:ln>
            <a:noFill/>
          </a:ln>
        </p:spPr>
      </p:pic>
      <p:pic>
        <p:nvPicPr>
          <p:cNvPr id="11" name="Image 10" descr="C:\Users\PC\Desktop\bpce.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3697" y="5188574"/>
            <a:ext cx="1892300" cy="741045"/>
          </a:xfrm>
          <a:prstGeom prst="rect">
            <a:avLst/>
          </a:prstGeom>
          <a:noFill/>
          <a:ln>
            <a:noFill/>
          </a:ln>
        </p:spPr>
      </p:pic>
      <p:pic>
        <p:nvPicPr>
          <p:cNvPr id="12" name="Image 11" descr="C:\Users\PC\Desktop\ATW.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7368" y="4705660"/>
            <a:ext cx="914400" cy="851535"/>
          </a:xfrm>
          <a:prstGeom prst="rect">
            <a:avLst/>
          </a:prstGeom>
          <a:noFill/>
          <a:ln>
            <a:noFill/>
          </a:ln>
        </p:spPr>
      </p:pic>
      <p:pic>
        <p:nvPicPr>
          <p:cNvPr id="13" name="Image 12" descr="C:\Users\PC\Desktop\orabank.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2746" y="3992734"/>
            <a:ext cx="2005330" cy="635000"/>
          </a:xfrm>
          <a:prstGeom prst="rect">
            <a:avLst/>
          </a:prstGeom>
          <a:noFill/>
          <a:ln>
            <a:noFill/>
          </a:ln>
        </p:spPr>
      </p:pic>
      <p:pic>
        <p:nvPicPr>
          <p:cNvPr id="16" name="Image 15" descr="C:\Users\PC\Desktop\bgfi.gif"/>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6260" y="3905932"/>
            <a:ext cx="1413510" cy="825500"/>
          </a:xfrm>
          <a:prstGeom prst="rect">
            <a:avLst/>
          </a:prstGeom>
          <a:noFill/>
          <a:ln>
            <a:noFill/>
          </a:ln>
        </p:spPr>
      </p:pic>
      <p:sp>
        <p:nvSpPr>
          <p:cNvPr id="17" name="Rectangle 16"/>
          <p:cNvSpPr/>
          <p:nvPr/>
        </p:nvSpPr>
        <p:spPr>
          <a:xfrm>
            <a:off x="492427" y="3115198"/>
            <a:ext cx="7178933" cy="338554"/>
          </a:xfrm>
          <a:prstGeom prst="rect">
            <a:avLst/>
          </a:prstGeom>
        </p:spPr>
        <p:txBody>
          <a:bodyPr wrap="square">
            <a:spAutoFit/>
          </a:bodyPr>
          <a:lstStyle/>
          <a:p>
            <a:pPr marL="285750" indent="-285750">
              <a:buFont typeface="Wingdings" panose="05000000000000000000" pitchFamily="2" charset="2"/>
              <a:buChar char="q"/>
            </a:pPr>
            <a:r>
              <a:rPr lang="fr-FR" sz="1600" dirty="0" smtClean="0">
                <a:solidFill>
                  <a:schemeClr val="tx2"/>
                </a:solidFill>
              </a:rPr>
              <a:t>Les </a:t>
            </a:r>
            <a:r>
              <a:rPr lang="fr-FR" sz="1600" dirty="0">
                <a:solidFill>
                  <a:schemeClr val="tx2"/>
                </a:solidFill>
              </a:rPr>
              <a:t>groupes bancaires utilisant Sopra Banking Amplitude</a:t>
            </a:r>
          </a:p>
        </p:txBody>
      </p:sp>
      <p:sp>
        <p:nvSpPr>
          <p:cNvPr id="18" name="Rectangle 17"/>
          <p:cNvSpPr/>
          <p:nvPr/>
        </p:nvSpPr>
        <p:spPr>
          <a:xfrm>
            <a:off x="8604449" y="6470367"/>
            <a:ext cx="539552"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2</a:t>
            </a:r>
          </a:p>
        </p:txBody>
      </p:sp>
      <p:pic>
        <p:nvPicPr>
          <p:cNvPr id="19" name="Imag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97" y="1359864"/>
            <a:ext cx="1604620" cy="1493071"/>
          </a:xfrm>
          <a:prstGeom prst="rect">
            <a:avLst/>
          </a:prstGeom>
        </p:spPr>
      </p:pic>
      <p:sp>
        <p:nvSpPr>
          <p:cNvPr id="20" name="Rectangle 19"/>
          <p:cNvSpPr/>
          <p:nvPr/>
        </p:nvSpPr>
        <p:spPr>
          <a:xfrm>
            <a:off x="497492" y="2647676"/>
            <a:ext cx="7178933" cy="338554"/>
          </a:xfrm>
          <a:prstGeom prst="rect">
            <a:avLst/>
          </a:prstGeom>
        </p:spPr>
        <p:txBody>
          <a:bodyPr wrap="square">
            <a:spAutoFit/>
          </a:bodyPr>
          <a:lstStyle/>
          <a:p>
            <a:pPr marL="285750" indent="-285750">
              <a:buFont typeface="Wingdings" panose="05000000000000000000" pitchFamily="2" charset="2"/>
              <a:buChar char="q"/>
            </a:pPr>
            <a:r>
              <a:rPr lang="fr-FR" sz="1600" dirty="0" smtClean="0">
                <a:solidFill>
                  <a:schemeClr val="tx2"/>
                </a:solidFill>
              </a:rPr>
              <a:t>Comporte 12 modules bancaires </a:t>
            </a:r>
            <a:endParaRPr lang="fr-FR" sz="1600" dirty="0">
              <a:solidFill>
                <a:schemeClr val="tx2"/>
              </a:solidFill>
            </a:endParaRPr>
          </a:p>
        </p:txBody>
      </p:sp>
      <p:graphicFrame>
        <p:nvGraphicFramePr>
          <p:cNvPr id="22" name="Diagram 13"/>
          <p:cNvGraphicFramePr/>
          <p:nvPr>
            <p:extLst>
              <p:ext uri="{D42A27DB-BD31-4B8C-83A1-F6EECF244321}">
                <p14:modId xmlns:p14="http://schemas.microsoft.com/office/powerpoint/2010/main" val="501269788"/>
              </p:ext>
            </p:extLst>
          </p:nvPr>
        </p:nvGraphicFramePr>
        <p:xfrm>
          <a:off x="144016" y="-1107504"/>
          <a:ext cx="8964488" cy="326505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723191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39552" y="2908219"/>
            <a:ext cx="4211960" cy="2483757"/>
          </a:xfrm>
        </p:spPr>
        <p:txBody>
          <a:bodyPr/>
          <a:lstStyle/>
          <a:p>
            <a:pPr algn="ctr"/>
            <a:r>
              <a:rPr lang="fr-FR" sz="4400" b="1" kern="1200" dirty="0" smtClean="0"/>
              <a:t>Tiers Maintenance Applicative (TMA)</a:t>
            </a:r>
            <a:endParaRPr lang="en-US" b="1" dirty="0"/>
          </a:p>
        </p:txBody>
      </p:sp>
    </p:spTree>
    <p:extLst>
      <p:ext uri="{BB962C8B-B14F-4D97-AF65-F5344CB8AC3E}">
        <p14:creationId xmlns:p14="http://schemas.microsoft.com/office/powerpoint/2010/main" val="12628523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p:cNvSpPr txBox="1"/>
          <p:nvPr/>
        </p:nvSpPr>
        <p:spPr bwMode="black">
          <a:xfrm>
            <a:off x="611560" y="1137455"/>
            <a:ext cx="6768752"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dirty="0" smtClean="0">
                <a:solidFill>
                  <a:srgbClr val="FF0000"/>
                </a:solidFill>
              </a:rPr>
              <a:t>Tiers Maintenance Applicative (TMA)</a:t>
            </a:r>
            <a:endParaRPr lang="fr-FR" sz="2400" noProof="0" dirty="0" smtClean="0">
              <a:solidFill>
                <a:srgbClr val="FF0000"/>
              </a:solidFill>
              <a:latin typeface="+mn-lt"/>
            </a:endParaRPr>
          </a:p>
        </p:txBody>
      </p:sp>
      <p:sp>
        <p:nvSpPr>
          <p:cNvPr id="5" name="Chevron 4"/>
          <p:cNvSpPr/>
          <p:nvPr/>
        </p:nvSpPr>
        <p:spPr>
          <a:xfrm>
            <a:off x="316293" y="1214109"/>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aphicFrame>
        <p:nvGraphicFramePr>
          <p:cNvPr id="7" name="Diagram 13"/>
          <p:cNvGraphicFramePr/>
          <p:nvPr>
            <p:extLst>
              <p:ext uri="{D42A27DB-BD31-4B8C-83A1-F6EECF244321}">
                <p14:modId xmlns:p14="http://schemas.microsoft.com/office/powerpoint/2010/main" val="1216313533"/>
              </p:ext>
            </p:extLst>
          </p:nvPr>
        </p:nvGraphicFramePr>
        <p:xfrm>
          <a:off x="144016" y="-1107505"/>
          <a:ext cx="8964488" cy="3240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8604449" y="6470367"/>
            <a:ext cx="539552"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3</a:t>
            </a:r>
          </a:p>
        </p:txBody>
      </p:sp>
      <p:sp>
        <p:nvSpPr>
          <p:cNvPr id="2" name="ZoneTexte 1"/>
          <p:cNvSpPr txBox="1"/>
          <p:nvPr/>
        </p:nvSpPr>
        <p:spPr bwMode="black">
          <a:xfrm>
            <a:off x="827584" y="1838303"/>
            <a:ext cx="1628228"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noProof="0" dirty="0" smtClean="0">
                <a:solidFill>
                  <a:schemeClr val="tx1">
                    <a:lumMod val="75000"/>
                    <a:lumOff val="25000"/>
                  </a:schemeClr>
                </a:solidFill>
                <a:latin typeface="+mn-lt"/>
              </a:rPr>
              <a:t>Principe</a:t>
            </a:r>
          </a:p>
        </p:txBody>
      </p:sp>
      <p:sp>
        <p:nvSpPr>
          <p:cNvPr id="8" name="ZoneTexte 7"/>
          <p:cNvSpPr txBox="1"/>
          <p:nvPr/>
        </p:nvSpPr>
        <p:spPr bwMode="black">
          <a:xfrm>
            <a:off x="829563" y="2483956"/>
            <a:ext cx="6513006" cy="246221"/>
          </a:xfrm>
          <a:prstGeom prst="rect">
            <a:avLst/>
          </a:prstGeom>
          <a:noFill/>
        </p:spPr>
        <p:txBody>
          <a:bodyPr wrap="none" lIns="85730" tIns="0" rIns="0" bIns="0" rtlCol="0">
            <a:spAutoFit/>
          </a:bodyPr>
          <a:lstStyle/>
          <a:p>
            <a:pPr>
              <a:buClr>
                <a:schemeClr val="tx2"/>
              </a:buClr>
            </a:pPr>
            <a:r>
              <a:rPr lang="fr-FR" sz="1600" dirty="0" smtClean="0"/>
              <a:t>Externaliser</a:t>
            </a:r>
            <a:r>
              <a:rPr lang="fr-FR" sz="1600" dirty="0"/>
              <a:t> la maintenance des </a:t>
            </a:r>
            <a:r>
              <a:rPr lang="fr-FR" sz="1600" dirty="0" smtClean="0"/>
              <a:t>applications à une </a:t>
            </a:r>
            <a:r>
              <a:rPr lang="fr-FR" sz="1600" dirty="0"/>
              <a:t>société spécialisée </a:t>
            </a:r>
            <a:r>
              <a:rPr lang="fr-FR" sz="1600" dirty="0" smtClean="0"/>
              <a:t>externe. </a:t>
            </a:r>
            <a:endParaRPr lang="fr-FR" sz="1600" noProof="0" dirty="0" smtClean="0"/>
          </a:p>
        </p:txBody>
      </p:sp>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2416" y="2764420"/>
            <a:ext cx="5067300" cy="3822700"/>
          </a:xfrm>
          <a:prstGeom prst="rect">
            <a:avLst/>
          </a:prstGeom>
        </p:spPr>
      </p:pic>
      <p:sp>
        <p:nvSpPr>
          <p:cNvPr id="10" name="Ellipse 9"/>
          <p:cNvSpPr/>
          <p:nvPr/>
        </p:nvSpPr>
        <p:spPr>
          <a:xfrm>
            <a:off x="597927" y="1934049"/>
            <a:ext cx="229657" cy="2104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5981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p:cNvSpPr txBox="1"/>
          <p:nvPr/>
        </p:nvSpPr>
        <p:spPr bwMode="black">
          <a:xfrm>
            <a:off x="611560" y="1137455"/>
            <a:ext cx="6768752" cy="369332"/>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fr-FR" sz="2400" dirty="0" smtClean="0">
                <a:solidFill>
                  <a:srgbClr val="FF0000"/>
                </a:solidFill>
              </a:rPr>
              <a:t>TMA Amplitude pour Bank Al Amal</a:t>
            </a:r>
            <a:endParaRPr lang="fr-FR" sz="2400" noProof="0" dirty="0" smtClean="0">
              <a:solidFill>
                <a:srgbClr val="FF0000"/>
              </a:solidFill>
              <a:latin typeface="+mn-lt"/>
            </a:endParaRPr>
          </a:p>
        </p:txBody>
      </p:sp>
      <p:sp>
        <p:nvSpPr>
          <p:cNvPr id="5" name="Chevron 4"/>
          <p:cNvSpPr/>
          <p:nvPr/>
        </p:nvSpPr>
        <p:spPr>
          <a:xfrm>
            <a:off x="316293" y="1214109"/>
            <a:ext cx="288032" cy="21602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aphicFrame>
        <p:nvGraphicFramePr>
          <p:cNvPr id="7" name="Diagram 13"/>
          <p:cNvGraphicFramePr/>
          <p:nvPr>
            <p:extLst>
              <p:ext uri="{D42A27DB-BD31-4B8C-83A1-F6EECF244321}">
                <p14:modId xmlns:p14="http://schemas.microsoft.com/office/powerpoint/2010/main" val="1057941128"/>
              </p:ext>
            </p:extLst>
          </p:nvPr>
        </p:nvGraphicFramePr>
        <p:xfrm>
          <a:off x="144016" y="-1107504"/>
          <a:ext cx="8964488" cy="3252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8604448" y="6470367"/>
            <a:ext cx="539552" cy="38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4</a:t>
            </a: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9" y="2230450"/>
            <a:ext cx="1835480" cy="1384660"/>
          </a:xfrm>
          <a:prstGeom prst="rect">
            <a:avLst/>
          </a:prstGeom>
        </p:spPr>
      </p:pic>
      <p:pic>
        <p:nvPicPr>
          <p:cNvPr id="10" name="Imag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1840" y="2371883"/>
            <a:ext cx="2552137" cy="1379863"/>
          </a:xfrm>
          <a:prstGeom prst="rect">
            <a:avLst/>
          </a:prstGeom>
        </p:spPr>
      </p:pic>
      <p:cxnSp>
        <p:nvCxnSpPr>
          <p:cNvPr id="24" name="Connecteur droit 23"/>
          <p:cNvCxnSpPr/>
          <p:nvPr/>
        </p:nvCxnSpPr>
        <p:spPr>
          <a:xfrm>
            <a:off x="2038249" y="3061814"/>
            <a:ext cx="1268099" cy="0"/>
          </a:xfrm>
          <a:prstGeom prst="line">
            <a:avLst/>
          </a:prstGeom>
          <a:ln w="12700">
            <a:solidFill>
              <a:srgbClr val="EE292F"/>
            </a:solidFill>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5683977" y="3061814"/>
            <a:ext cx="1224136"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Imag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30387" y="2230450"/>
            <a:ext cx="1889956" cy="1538139"/>
          </a:xfrm>
          <a:prstGeom prst="rect">
            <a:avLst/>
          </a:prstGeom>
        </p:spPr>
      </p:pic>
      <p:sp>
        <p:nvSpPr>
          <p:cNvPr id="28" name="ZoneTexte 27"/>
          <p:cNvSpPr txBox="1"/>
          <p:nvPr/>
        </p:nvSpPr>
        <p:spPr bwMode="black">
          <a:xfrm>
            <a:off x="350335" y="3692606"/>
            <a:ext cx="1721374" cy="215444"/>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400" b="1" dirty="0" smtClean="0">
                <a:solidFill>
                  <a:schemeClr val="accent4">
                    <a:lumMod val="75000"/>
                  </a:schemeClr>
                </a:solidFill>
              </a:rPr>
              <a:t>Equipe TMA Sopra </a:t>
            </a:r>
            <a:endParaRPr lang="fr-FR" sz="1400" b="1" noProof="0" dirty="0" smtClean="0">
              <a:solidFill>
                <a:schemeClr val="accent4">
                  <a:lumMod val="75000"/>
                </a:schemeClr>
              </a:solidFill>
            </a:endParaRPr>
          </a:p>
        </p:txBody>
      </p:sp>
      <p:sp>
        <p:nvSpPr>
          <p:cNvPr id="29" name="ZoneTexte 28"/>
          <p:cNvSpPr txBox="1"/>
          <p:nvPr/>
        </p:nvSpPr>
        <p:spPr bwMode="black">
          <a:xfrm>
            <a:off x="3633427" y="3692606"/>
            <a:ext cx="1386090" cy="215444"/>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400" b="1" dirty="0" smtClean="0">
                <a:solidFill>
                  <a:schemeClr val="accent4">
                    <a:lumMod val="75000"/>
                  </a:schemeClr>
                </a:solidFill>
              </a:rPr>
              <a:t>TMA Amplitude</a:t>
            </a:r>
            <a:endParaRPr lang="fr-FR" sz="1400" b="1" noProof="0" dirty="0" smtClean="0">
              <a:solidFill>
                <a:schemeClr val="accent4">
                  <a:lumMod val="75000"/>
                </a:schemeClr>
              </a:solidFill>
            </a:endParaRPr>
          </a:p>
        </p:txBody>
      </p:sp>
      <p:sp>
        <p:nvSpPr>
          <p:cNvPr id="30" name="ZoneTexte 29"/>
          <p:cNvSpPr txBox="1"/>
          <p:nvPr/>
        </p:nvSpPr>
        <p:spPr bwMode="black">
          <a:xfrm>
            <a:off x="6987555" y="3692606"/>
            <a:ext cx="1775619" cy="215444"/>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sz="1400" b="1" dirty="0" smtClean="0">
                <a:solidFill>
                  <a:schemeClr val="accent4">
                    <a:lumMod val="75000"/>
                  </a:schemeClr>
                </a:solidFill>
              </a:rPr>
              <a:t>Client Bank Al Amal</a:t>
            </a:r>
            <a:endParaRPr lang="fr-FR" sz="1400" b="1" noProof="0" dirty="0" smtClean="0">
              <a:solidFill>
                <a:schemeClr val="accent4">
                  <a:lumMod val="75000"/>
                </a:schemeClr>
              </a:solidFill>
            </a:endParaRPr>
          </a:p>
        </p:txBody>
      </p:sp>
      <p:pic>
        <p:nvPicPr>
          <p:cNvPr id="35" name="Imag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3545" y="4912209"/>
            <a:ext cx="529166" cy="360040"/>
          </a:xfrm>
          <a:prstGeom prst="rect">
            <a:avLst/>
          </a:prstGeom>
        </p:spPr>
      </p:pic>
      <p:sp>
        <p:nvSpPr>
          <p:cNvPr id="36" name="ZoneTexte 35"/>
          <p:cNvSpPr txBox="1"/>
          <p:nvPr/>
        </p:nvSpPr>
        <p:spPr bwMode="black">
          <a:xfrm>
            <a:off x="797737" y="4912209"/>
            <a:ext cx="7857925" cy="553998"/>
          </a:xfrm>
          <a:prstGeom prst="rect">
            <a:avLst/>
          </a:prstGeom>
          <a:noFill/>
        </p:spPr>
        <p:txBody>
          <a:bodyPr wrap="none" lIns="85730" tIns="0" rIns="0" bIns="0" rtlCol="0">
            <a:spAutoFit/>
          </a:bodyPr>
          <a:lstStyle/>
          <a:p>
            <a:pPr marL="0" indent="0" algn="l">
              <a:buClr>
                <a:schemeClr val="tx2"/>
              </a:buClr>
              <a:buFont typeface="Arial" pitchFamily="34" charset="0"/>
              <a:buNone/>
              <a:tabLst/>
            </a:pPr>
            <a:r>
              <a:rPr lang="fr-FR" dirty="0" smtClean="0">
                <a:solidFill>
                  <a:schemeClr val="accent4">
                    <a:lumMod val="75000"/>
                  </a:schemeClr>
                </a:solidFill>
              </a:rPr>
              <a:t>J’ai été en charge </a:t>
            </a:r>
            <a:r>
              <a:rPr lang="fr-FR" dirty="0">
                <a:solidFill>
                  <a:schemeClr val="accent4">
                    <a:lumMod val="75000"/>
                  </a:schemeClr>
                </a:solidFill>
              </a:rPr>
              <a:t>à</a:t>
            </a:r>
            <a:r>
              <a:rPr lang="fr-FR" dirty="0" smtClean="0">
                <a:solidFill>
                  <a:schemeClr val="accent4">
                    <a:lumMod val="75000"/>
                  </a:schemeClr>
                </a:solidFill>
              </a:rPr>
              <a:t> la mise en place d’un ensemble d’outils pour atteindre </a:t>
            </a:r>
          </a:p>
          <a:p>
            <a:pPr marL="0" indent="0" algn="l">
              <a:buClr>
                <a:schemeClr val="tx2"/>
              </a:buClr>
              <a:buFont typeface="Arial" pitchFamily="34" charset="0"/>
              <a:buNone/>
              <a:tabLst/>
            </a:pPr>
            <a:r>
              <a:rPr lang="fr-FR" dirty="0" smtClean="0">
                <a:solidFill>
                  <a:schemeClr val="accent4">
                    <a:lumMod val="75000"/>
                  </a:schemeClr>
                </a:solidFill>
              </a:rPr>
              <a:t>les objectifs de la TMA </a:t>
            </a:r>
            <a:endParaRPr lang="fr-FR" noProof="0" dirty="0" smtClean="0">
              <a:solidFill>
                <a:schemeClr val="accent4">
                  <a:lumMod val="75000"/>
                </a:schemeClr>
              </a:solidFill>
            </a:endParaRPr>
          </a:p>
        </p:txBody>
      </p:sp>
    </p:spTree>
    <p:extLst>
      <p:ext uri="{BB962C8B-B14F-4D97-AF65-F5344CB8AC3E}">
        <p14:creationId xmlns:p14="http://schemas.microsoft.com/office/powerpoint/2010/main" val="4177043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8"/>
                                        </p:tgtEl>
                                      </p:cBhvr>
                                    </p:animEffect>
                                    <p:animScale>
                                      <p:cBhvr>
                                        <p:cTn id="10" dur="250" autoRev="1" fill="hold"/>
                                        <p:tgtEl>
                                          <p:spTgt spid="2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
                                        </p:tgtEl>
                                      </p:cBhvr>
                                    </p:animEffect>
                                    <p:animScale>
                                      <p:cBhvr>
                                        <p:cTn id="20" dur="250" autoRev="1" fill="hold"/>
                                        <p:tgtEl>
                                          <p:spTgt spid="10"/>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29"/>
                                        </p:tgtEl>
                                      </p:cBhvr>
                                    </p:animEffect>
                                    <p:animScale>
                                      <p:cBhvr>
                                        <p:cTn id="23" dur="250" autoRev="1" fill="hold"/>
                                        <p:tgtEl>
                                          <p:spTgt spid="29"/>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27"/>
                                        </p:tgtEl>
                                      </p:cBhvr>
                                    </p:animEffect>
                                    <p:animScale>
                                      <p:cBhvr>
                                        <p:cTn id="33" dur="250" autoRev="1" fill="hold"/>
                                        <p:tgtEl>
                                          <p:spTgt spid="27"/>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30"/>
                                        </p:tgtEl>
                                      </p:cBhvr>
                                    </p:animEffect>
                                    <p:animScale>
                                      <p:cBhvr>
                                        <p:cTn id="36" dur="250" autoRev="1" fill="hold"/>
                                        <p:tgtEl>
                                          <p:spTgt spid="30"/>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par>
                                <p:cTn id="44" presetID="53" presetClass="entr" presetSubtype="16"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39552" y="3822315"/>
            <a:ext cx="4211960" cy="655564"/>
          </a:xfrm>
        </p:spPr>
        <p:txBody>
          <a:bodyPr/>
          <a:lstStyle/>
          <a:p>
            <a:pPr algn="ctr"/>
            <a:r>
              <a:rPr lang="fr-FR" sz="4400" b="1" kern="1200" dirty="0" smtClean="0"/>
              <a:t>Problématique</a:t>
            </a:r>
            <a:endParaRPr lang="en-US" b="1" dirty="0"/>
          </a:p>
        </p:txBody>
      </p:sp>
    </p:spTree>
    <p:extLst>
      <p:ext uri="{BB962C8B-B14F-4D97-AF65-F5344CB8AC3E}">
        <p14:creationId xmlns:p14="http://schemas.microsoft.com/office/powerpoint/2010/main" val="174480899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opraBankingPresentationTemplate-Base-V2 3">
  <a:themeElements>
    <a:clrScheme name="Sopra Banking Software">
      <a:dk1>
        <a:srgbClr val="262626"/>
      </a:dk1>
      <a:lt1>
        <a:srgbClr val="FFFFFF"/>
      </a:lt1>
      <a:dk2>
        <a:srgbClr val="231F20"/>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aster 2">
  <a:themeElements>
    <a:clrScheme name="Sopra Banking Software">
      <a:dk1>
        <a:srgbClr val="262626"/>
      </a:dk1>
      <a:lt1>
        <a:srgbClr val="FFFFFF"/>
      </a:lt1>
      <a:dk2>
        <a:srgbClr val="231F20"/>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2">
      <a:majorFont>
        <a:latin typeface="Soho Gothic Std"/>
        <a:ea typeface=""/>
        <a:cs typeface=""/>
      </a:majorFont>
      <a:minorFont>
        <a:latin typeface="Soho Gothic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opraBanking V2.0 Horizontal">
  <a:themeElements>
    <a:clrScheme name="Sopra Banking Software official colors">
      <a:dk1>
        <a:srgbClr val="262626"/>
      </a:dk1>
      <a:lt1>
        <a:srgbClr val="FFFFFF"/>
      </a:lt1>
      <a:dk2>
        <a:srgbClr val="323232"/>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2">
      <a:majorFont>
        <a:latin typeface="Soho Gothic Std"/>
        <a:ea typeface=""/>
        <a:cs typeface=""/>
      </a:majorFont>
      <a:minorFont>
        <a:latin typeface="Soho Gothic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Sopra theme">
      <a:dk1>
        <a:srgbClr val="262626"/>
      </a:dk1>
      <a:lt1>
        <a:srgbClr val="FFFFFF"/>
      </a:lt1>
      <a:dk2>
        <a:srgbClr val="323232"/>
      </a:dk2>
      <a:lt2>
        <a:srgbClr val="FFFFFF"/>
      </a:lt2>
      <a:accent1>
        <a:srgbClr val="EE292F"/>
      </a:accent1>
      <a:accent2>
        <a:srgbClr val="FEC240"/>
      </a:accent2>
      <a:accent3>
        <a:srgbClr val="00ACDB"/>
      </a:accent3>
      <a:accent4>
        <a:srgbClr val="F8A047"/>
      </a:accent4>
      <a:accent5>
        <a:srgbClr val="80B4CD"/>
      </a:accent5>
      <a:accent6>
        <a:srgbClr val="2989A4"/>
      </a:accent6>
      <a:hlink>
        <a:srgbClr val="1F497D"/>
      </a:hlink>
      <a:folHlink>
        <a:srgbClr val="C0000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SopraBankingPresentationTemplate-Base-V2 3</Template>
  <TotalTime>14459</TotalTime>
  <Words>1553</Words>
  <Application>Microsoft Office PowerPoint</Application>
  <PresentationFormat>Affichage à l'écran (4:3)</PresentationFormat>
  <Paragraphs>492</Paragraphs>
  <Slides>46</Slides>
  <Notes>45</Notes>
  <HiddenSlides>0</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46</vt:i4>
      </vt:variant>
    </vt:vector>
  </HeadingPairs>
  <TitlesOfParts>
    <vt:vector size="64" baseType="lpstr">
      <vt:lpstr>Aharoni</vt:lpstr>
      <vt:lpstr>Arial</vt:lpstr>
      <vt:lpstr>Calibri</vt:lpstr>
      <vt:lpstr>Calibri Light</vt:lpstr>
      <vt:lpstr>Century Gothic</vt:lpstr>
      <vt:lpstr>HelveticaNeueLT Std Lt</vt:lpstr>
      <vt:lpstr>HelveticaNeueLT Std Thin</vt:lpstr>
      <vt:lpstr>Segoe UI</vt:lpstr>
      <vt:lpstr>Soho Gothic Pro Light</vt:lpstr>
      <vt:lpstr>Soho Gothic Std</vt:lpstr>
      <vt:lpstr>Tahoma</vt:lpstr>
      <vt:lpstr>Times New Roman</vt:lpstr>
      <vt:lpstr>Wingdings</vt:lpstr>
      <vt:lpstr>Wingdings 2</vt:lpstr>
      <vt:lpstr>ヒラギノ角ゴ Pro W3</vt:lpstr>
      <vt:lpstr>SopraBankingPresentationTemplate-Base-V2 3</vt:lpstr>
      <vt:lpstr>Master 2</vt:lpstr>
      <vt:lpstr>SopraBanking V2.0 Horizontal</vt:lpstr>
      <vt:lpstr>Présentation PowerPoint</vt:lpstr>
      <vt:lpstr>Présentation PowerPoint</vt:lpstr>
      <vt:lpstr>Sopra Banking Software et Amplitude</vt:lpstr>
      <vt:lpstr>Présentation PowerPoint</vt:lpstr>
      <vt:lpstr>Présentation PowerPoint</vt:lpstr>
      <vt:lpstr>Tiers Maintenance Applicative (TMA)</vt:lpstr>
      <vt:lpstr>Présentation PowerPoint</vt:lpstr>
      <vt:lpstr>Présentation PowerPoint</vt:lpstr>
      <vt:lpstr>Problématique</vt:lpstr>
      <vt:lpstr>Présentation PowerPoint</vt:lpstr>
      <vt:lpstr>Présentation PowerPoint</vt:lpstr>
      <vt:lpstr>Conduite de projet et méthodologie</vt:lpstr>
      <vt:lpstr>Présentation PowerPoint</vt:lpstr>
      <vt:lpstr>Présentation PowerPoint</vt:lpstr>
      <vt:lpstr>Mise en œuvre et technologies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Conclusion  et perspectives </vt:lpstr>
      <vt:lpstr>Présentation PowerPoint</vt:lpstr>
      <vt:lpstr>Présentation PowerPoint</vt:lpstr>
    </vt:vector>
  </TitlesOfParts>
  <Company>Steria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Dihya</dc:creator>
  <cp:lastModifiedBy>MELLAH Youssef</cp:lastModifiedBy>
  <cp:revision>1544</cp:revision>
  <dcterms:created xsi:type="dcterms:W3CDTF">2015-06-01T15:10:19Z</dcterms:created>
  <dcterms:modified xsi:type="dcterms:W3CDTF">2018-07-16T08:38:19Z</dcterms:modified>
</cp:coreProperties>
</file>